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446" r:id="rId2"/>
    <p:sldId id="507" r:id="rId3"/>
    <p:sldId id="508" r:id="rId4"/>
    <p:sldId id="511" r:id="rId5"/>
    <p:sldId id="512" r:id="rId6"/>
    <p:sldId id="506" r:id="rId7"/>
    <p:sldId id="513" r:id="rId8"/>
    <p:sldId id="515" r:id="rId9"/>
    <p:sldId id="516" r:id="rId10"/>
    <p:sldId id="517" r:id="rId11"/>
    <p:sldId id="518" r:id="rId12"/>
    <p:sldId id="522" r:id="rId13"/>
    <p:sldId id="523" r:id="rId14"/>
    <p:sldId id="438" r:id="rId15"/>
    <p:sldId id="501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0066"/>
    <a:srgbClr val="0066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503" autoAdjust="0"/>
    <p:restoredTop sz="93606" autoAdjust="0"/>
  </p:normalViewPr>
  <p:slideViewPr>
    <p:cSldViewPr snapToGrid="0" snapToObjects="1" showGuides="1">
      <p:cViewPr>
        <p:scale>
          <a:sx n="174" d="100"/>
          <a:sy n="174" d="100"/>
        </p:scale>
        <p:origin x="-8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kowitt\Desktop\my%20stuff\TIM_NP_CBC_IRF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4"/>
          <c:order val="0"/>
          <c:tx>
            <c:strRef>
              <c:f>Sheet1!$H$5</c:f>
              <c:strCache>
                <c:ptCount val="1"/>
                <c:pt idx="0">
                  <c:v>c12-batc</c:v>
                </c:pt>
              </c:strCache>
            </c:strRef>
          </c:tx>
          <c:marker>
            <c:symbol val="none"/>
          </c:marker>
          <c:xVal>
            <c:numRef>
              <c:f>Sheet1!$C$6:$C$152</c:f>
              <c:numCache>
                <c:formatCode>General</c:formatCode>
                <c:ptCount val="147"/>
                <c:pt idx="0">
                  <c:v>56.0</c:v>
                </c:pt>
                <c:pt idx="1">
                  <c:v>57.0</c:v>
                </c:pt>
                <c:pt idx="2">
                  <c:v>58.0</c:v>
                </c:pt>
                <c:pt idx="3">
                  <c:v>59.0</c:v>
                </c:pt>
                <c:pt idx="4">
                  <c:v>60.0</c:v>
                </c:pt>
                <c:pt idx="5">
                  <c:v>61.0</c:v>
                </c:pt>
                <c:pt idx="6">
                  <c:v>62.0</c:v>
                </c:pt>
                <c:pt idx="7">
                  <c:v>63.0</c:v>
                </c:pt>
                <c:pt idx="8">
                  <c:v>64.0</c:v>
                </c:pt>
                <c:pt idx="9">
                  <c:v>65.0</c:v>
                </c:pt>
                <c:pt idx="10">
                  <c:v>66.0</c:v>
                </c:pt>
                <c:pt idx="11">
                  <c:v>67.0</c:v>
                </c:pt>
                <c:pt idx="12">
                  <c:v>68.0</c:v>
                </c:pt>
                <c:pt idx="13">
                  <c:v>69.0</c:v>
                </c:pt>
                <c:pt idx="14">
                  <c:v>70.0</c:v>
                </c:pt>
                <c:pt idx="15">
                  <c:v>71.0</c:v>
                </c:pt>
                <c:pt idx="16">
                  <c:v>72.0</c:v>
                </c:pt>
                <c:pt idx="17">
                  <c:v>73.0</c:v>
                </c:pt>
                <c:pt idx="18">
                  <c:v>74.0</c:v>
                </c:pt>
                <c:pt idx="19">
                  <c:v>75.0</c:v>
                </c:pt>
                <c:pt idx="20">
                  <c:v>76.0</c:v>
                </c:pt>
                <c:pt idx="21">
                  <c:v>77.0</c:v>
                </c:pt>
                <c:pt idx="22">
                  <c:v>78.0</c:v>
                </c:pt>
                <c:pt idx="23">
                  <c:v>79.0</c:v>
                </c:pt>
                <c:pt idx="24">
                  <c:v>80.0</c:v>
                </c:pt>
                <c:pt idx="25">
                  <c:v>81.0</c:v>
                </c:pt>
                <c:pt idx="26">
                  <c:v>82.0</c:v>
                </c:pt>
                <c:pt idx="27">
                  <c:v>83.0</c:v>
                </c:pt>
                <c:pt idx="28">
                  <c:v>84.0</c:v>
                </c:pt>
                <c:pt idx="29">
                  <c:v>85.0</c:v>
                </c:pt>
                <c:pt idx="30">
                  <c:v>86.0</c:v>
                </c:pt>
                <c:pt idx="31">
                  <c:v>87.0</c:v>
                </c:pt>
                <c:pt idx="32">
                  <c:v>88.0</c:v>
                </c:pt>
                <c:pt idx="33">
                  <c:v>89.0</c:v>
                </c:pt>
                <c:pt idx="34">
                  <c:v>90.0</c:v>
                </c:pt>
                <c:pt idx="35">
                  <c:v>91.0</c:v>
                </c:pt>
                <c:pt idx="36">
                  <c:v>92.0</c:v>
                </c:pt>
                <c:pt idx="37">
                  <c:v>93.0</c:v>
                </c:pt>
                <c:pt idx="38">
                  <c:v>94.0</c:v>
                </c:pt>
                <c:pt idx="39">
                  <c:v>95.0</c:v>
                </c:pt>
                <c:pt idx="40">
                  <c:v>96.0</c:v>
                </c:pt>
                <c:pt idx="41">
                  <c:v>97.0</c:v>
                </c:pt>
                <c:pt idx="42">
                  <c:v>98.0</c:v>
                </c:pt>
                <c:pt idx="43">
                  <c:v>99.0</c:v>
                </c:pt>
                <c:pt idx="44">
                  <c:v>100.0</c:v>
                </c:pt>
                <c:pt idx="45">
                  <c:v>101.0</c:v>
                </c:pt>
                <c:pt idx="46">
                  <c:v>102.0</c:v>
                </c:pt>
                <c:pt idx="47">
                  <c:v>103.0</c:v>
                </c:pt>
                <c:pt idx="48">
                  <c:v>104.0</c:v>
                </c:pt>
                <c:pt idx="49">
                  <c:v>105.0</c:v>
                </c:pt>
                <c:pt idx="50">
                  <c:v>106.0</c:v>
                </c:pt>
                <c:pt idx="51">
                  <c:v>107.0</c:v>
                </c:pt>
                <c:pt idx="52">
                  <c:v>108.0</c:v>
                </c:pt>
                <c:pt idx="53">
                  <c:v>109.0</c:v>
                </c:pt>
                <c:pt idx="54">
                  <c:v>110.0</c:v>
                </c:pt>
                <c:pt idx="55">
                  <c:v>111.0</c:v>
                </c:pt>
                <c:pt idx="56">
                  <c:v>112.0</c:v>
                </c:pt>
                <c:pt idx="57">
                  <c:v>113.0</c:v>
                </c:pt>
                <c:pt idx="58">
                  <c:v>114.0</c:v>
                </c:pt>
                <c:pt idx="59">
                  <c:v>115.0</c:v>
                </c:pt>
                <c:pt idx="60">
                  <c:v>116.0</c:v>
                </c:pt>
                <c:pt idx="61">
                  <c:v>117.0</c:v>
                </c:pt>
                <c:pt idx="62">
                  <c:v>118.0</c:v>
                </c:pt>
                <c:pt idx="63">
                  <c:v>119.0</c:v>
                </c:pt>
                <c:pt idx="64">
                  <c:v>120.0</c:v>
                </c:pt>
                <c:pt idx="65">
                  <c:v>121.0</c:v>
                </c:pt>
                <c:pt idx="66">
                  <c:v>122.0</c:v>
                </c:pt>
                <c:pt idx="67">
                  <c:v>123.0</c:v>
                </c:pt>
                <c:pt idx="68">
                  <c:v>124.0</c:v>
                </c:pt>
                <c:pt idx="69">
                  <c:v>125.0</c:v>
                </c:pt>
                <c:pt idx="70">
                  <c:v>126.0</c:v>
                </c:pt>
                <c:pt idx="71">
                  <c:v>127.0</c:v>
                </c:pt>
                <c:pt idx="72">
                  <c:v>128.0</c:v>
                </c:pt>
                <c:pt idx="73">
                  <c:v>129.0</c:v>
                </c:pt>
                <c:pt idx="74">
                  <c:v>130.0</c:v>
                </c:pt>
                <c:pt idx="75">
                  <c:v>131.0</c:v>
                </c:pt>
                <c:pt idx="76">
                  <c:v>132.0</c:v>
                </c:pt>
                <c:pt idx="77">
                  <c:v>133.0</c:v>
                </c:pt>
                <c:pt idx="78">
                  <c:v>134.0</c:v>
                </c:pt>
                <c:pt idx="79">
                  <c:v>135.0</c:v>
                </c:pt>
                <c:pt idx="80">
                  <c:v>136.0</c:v>
                </c:pt>
                <c:pt idx="81">
                  <c:v>137.0</c:v>
                </c:pt>
                <c:pt idx="82">
                  <c:v>138.0</c:v>
                </c:pt>
                <c:pt idx="83">
                  <c:v>139.0</c:v>
                </c:pt>
                <c:pt idx="84">
                  <c:v>140.0</c:v>
                </c:pt>
                <c:pt idx="85">
                  <c:v>141.0</c:v>
                </c:pt>
                <c:pt idx="86">
                  <c:v>142.0</c:v>
                </c:pt>
                <c:pt idx="87">
                  <c:v>143.0</c:v>
                </c:pt>
                <c:pt idx="88">
                  <c:v>144.0</c:v>
                </c:pt>
                <c:pt idx="89">
                  <c:v>145.0</c:v>
                </c:pt>
                <c:pt idx="90">
                  <c:v>146.0</c:v>
                </c:pt>
                <c:pt idx="91">
                  <c:v>147.0</c:v>
                </c:pt>
                <c:pt idx="92">
                  <c:v>148.0</c:v>
                </c:pt>
                <c:pt idx="93">
                  <c:v>149.0</c:v>
                </c:pt>
                <c:pt idx="94">
                  <c:v>150.0</c:v>
                </c:pt>
                <c:pt idx="95">
                  <c:v>151.0</c:v>
                </c:pt>
                <c:pt idx="96">
                  <c:v>152.0</c:v>
                </c:pt>
                <c:pt idx="97">
                  <c:v>153.0</c:v>
                </c:pt>
                <c:pt idx="98">
                  <c:v>154.0</c:v>
                </c:pt>
                <c:pt idx="99">
                  <c:v>155.0</c:v>
                </c:pt>
                <c:pt idx="100">
                  <c:v>156.0</c:v>
                </c:pt>
                <c:pt idx="101">
                  <c:v>157.0</c:v>
                </c:pt>
                <c:pt idx="102">
                  <c:v>158.0</c:v>
                </c:pt>
                <c:pt idx="103">
                  <c:v>159.0</c:v>
                </c:pt>
                <c:pt idx="104">
                  <c:v>160.0</c:v>
                </c:pt>
                <c:pt idx="105">
                  <c:v>161.0</c:v>
                </c:pt>
                <c:pt idx="106">
                  <c:v>162.0</c:v>
                </c:pt>
                <c:pt idx="107">
                  <c:v>163.0</c:v>
                </c:pt>
                <c:pt idx="108">
                  <c:v>164.0</c:v>
                </c:pt>
                <c:pt idx="109">
                  <c:v>165.0</c:v>
                </c:pt>
                <c:pt idx="110">
                  <c:v>166.0</c:v>
                </c:pt>
                <c:pt idx="111">
                  <c:v>167.0</c:v>
                </c:pt>
                <c:pt idx="112">
                  <c:v>168.0</c:v>
                </c:pt>
                <c:pt idx="113">
                  <c:v>169.0</c:v>
                </c:pt>
                <c:pt idx="114">
                  <c:v>170.0</c:v>
                </c:pt>
                <c:pt idx="115">
                  <c:v>171.0</c:v>
                </c:pt>
                <c:pt idx="116">
                  <c:v>172.0</c:v>
                </c:pt>
                <c:pt idx="117">
                  <c:v>173.0</c:v>
                </c:pt>
                <c:pt idx="118">
                  <c:v>174.0</c:v>
                </c:pt>
                <c:pt idx="119">
                  <c:v>175.0</c:v>
                </c:pt>
                <c:pt idx="120">
                  <c:v>176.0</c:v>
                </c:pt>
                <c:pt idx="121">
                  <c:v>177.0</c:v>
                </c:pt>
                <c:pt idx="122">
                  <c:v>178.0</c:v>
                </c:pt>
                <c:pt idx="123">
                  <c:v>179.0</c:v>
                </c:pt>
                <c:pt idx="124">
                  <c:v>180.0</c:v>
                </c:pt>
                <c:pt idx="125">
                  <c:v>181.0</c:v>
                </c:pt>
                <c:pt idx="126">
                  <c:v>182.0</c:v>
                </c:pt>
                <c:pt idx="127">
                  <c:v>183.0</c:v>
                </c:pt>
                <c:pt idx="128">
                  <c:v>184.0</c:v>
                </c:pt>
                <c:pt idx="129">
                  <c:v>185.0</c:v>
                </c:pt>
                <c:pt idx="130">
                  <c:v>186.0</c:v>
                </c:pt>
                <c:pt idx="131">
                  <c:v>187.0</c:v>
                </c:pt>
                <c:pt idx="132">
                  <c:v>188.0</c:v>
                </c:pt>
                <c:pt idx="133">
                  <c:v>189.0</c:v>
                </c:pt>
                <c:pt idx="134">
                  <c:v>190.0</c:v>
                </c:pt>
                <c:pt idx="135">
                  <c:v>191.0</c:v>
                </c:pt>
                <c:pt idx="136">
                  <c:v>192.0</c:v>
                </c:pt>
                <c:pt idx="137">
                  <c:v>193.0</c:v>
                </c:pt>
                <c:pt idx="138">
                  <c:v>194.0</c:v>
                </c:pt>
                <c:pt idx="139">
                  <c:v>195.0</c:v>
                </c:pt>
                <c:pt idx="140">
                  <c:v>196.0</c:v>
                </c:pt>
                <c:pt idx="141">
                  <c:v>197.0</c:v>
                </c:pt>
                <c:pt idx="142">
                  <c:v>198.0</c:v>
                </c:pt>
                <c:pt idx="143">
                  <c:v>199.0</c:v>
                </c:pt>
                <c:pt idx="144">
                  <c:v>200.0</c:v>
                </c:pt>
                <c:pt idx="145">
                  <c:v>201.0</c:v>
                </c:pt>
                <c:pt idx="146">
                  <c:v>202.0</c:v>
                </c:pt>
              </c:numCache>
            </c:numRef>
          </c:xVal>
          <c:yVal>
            <c:numRef>
              <c:f>Sheet1!$H$6:$H$152</c:f>
              <c:numCache>
                <c:formatCode>0.0000</c:formatCode>
                <c:ptCount val="147"/>
                <c:pt idx="0">
                  <c:v>-0.0106750480902633</c:v>
                </c:pt>
                <c:pt idx="1">
                  <c:v>-0.0149270817212539</c:v>
                </c:pt>
                <c:pt idx="2">
                  <c:v>-0.0191977602568727</c:v>
                </c:pt>
                <c:pt idx="3">
                  <c:v>-0.0234866723695291</c:v>
                </c:pt>
                <c:pt idx="4">
                  <c:v>-0.0277954298408929</c:v>
                </c:pt>
                <c:pt idx="5">
                  <c:v>-0.0321196599689415</c:v>
                </c:pt>
                <c:pt idx="6">
                  <c:v>-0.0364609425550953</c:v>
                </c:pt>
                <c:pt idx="7">
                  <c:v>-0.040820884255993</c:v>
                </c:pt>
                <c:pt idx="8">
                  <c:v>-0.0451951170048517</c:v>
                </c:pt>
                <c:pt idx="9">
                  <c:v>-0.0495852328492391</c:v>
                </c:pt>
                <c:pt idx="10">
                  <c:v>-0.0539928191836054</c:v>
                </c:pt>
                <c:pt idx="11">
                  <c:v>-0.0584135104149653</c:v>
                </c:pt>
                <c:pt idx="12">
                  <c:v>-0.0628489032109769</c:v>
                </c:pt>
                <c:pt idx="13">
                  <c:v>-0.0673005691370464</c:v>
                </c:pt>
                <c:pt idx="14">
                  <c:v>-0.0717641707987014</c:v>
                </c:pt>
                <c:pt idx="15">
                  <c:v>-0.076241290936622</c:v>
                </c:pt>
                <c:pt idx="16">
                  <c:v>-0.0807315266889931</c:v>
                </c:pt>
                <c:pt idx="17">
                  <c:v>-0.0852364650878032</c:v>
                </c:pt>
                <c:pt idx="18">
                  <c:v>-0.0897517544985362</c:v>
                </c:pt>
                <c:pt idx="19">
                  <c:v>-0.0942789813523745</c:v>
                </c:pt>
                <c:pt idx="20">
                  <c:v>-0.0988197276834057</c:v>
                </c:pt>
                <c:pt idx="21">
                  <c:v>-0.103369642074256</c:v>
                </c:pt>
                <c:pt idx="22">
                  <c:v>-0.10793031402244</c:v>
                </c:pt>
                <c:pt idx="23">
                  <c:v>-0.11250331864369</c:v>
                </c:pt>
                <c:pt idx="24">
                  <c:v>-0.117084313154692</c:v>
                </c:pt>
                <c:pt idx="25">
                  <c:v>-0.121674875580823</c:v>
                </c:pt>
                <c:pt idx="26">
                  <c:v>-0.12866622438986</c:v>
                </c:pt>
                <c:pt idx="27">
                  <c:v>-0.126880430989331</c:v>
                </c:pt>
                <c:pt idx="28">
                  <c:v>-0.125145920143382</c:v>
                </c:pt>
                <c:pt idx="29">
                  <c:v>-0.123462296067146</c:v>
                </c:pt>
                <c:pt idx="30">
                  <c:v>-0.121831141973417</c:v>
                </c:pt>
                <c:pt idx="31">
                  <c:v>-0.120248112971638</c:v>
                </c:pt>
                <c:pt idx="32">
                  <c:v>-0.118714786469866</c:v>
                </c:pt>
                <c:pt idx="33">
                  <c:v>-0.117232745963293</c:v>
                </c:pt>
                <c:pt idx="34">
                  <c:v>-0.115797648892794</c:v>
                </c:pt>
                <c:pt idx="35">
                  <c:v>-0.114412059510869</c:v>
                </c:pt>
                <c:pt idx="36">
                  <c:v>-0.113073611026721</c:v>
                </c:pt>
                <c:pt idx="37">
                  <c:v>-0.111783881461065</c:v>
                </c:pt>
                <c:pt idx="38">
                  <c:v>-0.110540503442451</c:v>
                </c:pt>
                <c:pt idx="39">
                  <c:v>-0.109345060151554</c:v>
                </c:pt>
                <c:pt idx="40">
                  <c:v>-0.108196162652291</c:v>
                </c:pt>
                <c:pt idx="41">
                  <c:v>-0.107092433404944</c:v>
                </c:pt>
                <c:pt idx="42">
                  <c:v>-0.106035455023061</c:v>
                </c:pt>
                <c:pt idx="43">
                  <c:v>-0.105023844041512</c:v>
                </c:pt>
                <c:pt idx="44">
                  <c:v>-0.104056213234912</c:v>
                </c:pt>
                <c:pt idx="45">
                  <c:v>-0.103134151434404</c:v>
                </c:pt>
                <c:pt idx="46">
                  <c:v>-0.102255288346612</c:v>
                </c:pt>
                <c:pt idx="47">
                  <c:v>-0.101421197975185</c:v>
                </c:pt>
                <c:pt idx="48">
                  <c:v>-0.100630499257704</c:v>
                </c:pt>
                <c:pt idx="49">
                  <c:v>-0.0998818156945731</c:v>
                </c:pt>
                <c:pt idx="50">
                  <c:v>-0.0991767295531076</c:v>
                </c:pt>
                <c:pt idx="51">
                  <c:v>-0.0985128632988224</c:v>
                </c:pt>
                <c:pt idx="52">
                  <c:v>-0.0978918050638528</c:v>
                </c:pt>
                <c:pt idx="53">
                  <c:v>-0.0973121647937773</c:v>
                </c:pt>
                <c:pt idx="54">
                  <c:v>-0.0967730634627628</c:v>
                </c:pt>
                <c:pt idx="55">
                  <c:v>-0.0962745986675486</c:v>
                </c:pt>
                <c:pt idx="56">
                  <c:v>-0.0958163631399886</c:v>
                </c:pt>
                <c:pt idx="57">
                  <c:v>-0.095397982733914</c:v>
                </c:pt>
                <c:pt idx="58">
                  <c:v>-0.0950195430229428</c:v>
                </c:pt>
                <c:pt idx="59">
                  <c:v>-0.0946796692532532</c:v>
                </c:pt>
                <c:pt idx="60">
                  <c:v>-0.0943784533468488</c:v>
                </c:pt>
                <c:pt idx="61">
                  <c:v>-0.0941155016686252</c:v>
                </c:pt>
                <c:pt idx="62">
                  <c:v>-0.0938904331871983</c:v>
                </c:pt>
                <c:pt idx="63">
                  <c:v>-0.0937033267329641</c:v>
                </c:pt>
                <c:pt idx="64">
                  <c:v>-0.0935528210050053</c:v>
                </c:pt>
                <c:pt idx="65">
                  <c:v>-0.0934389946476132</c:v>
                </c:pt>
                <c:pt idx="66">
                  <c:v>-0.0933617208907549</c:v>
                </c:pt>
                <c:pt idx="67">
                  <c:v>-0.093320097757328</c:v>
                </c:pt>
                <c:pt idx="68">
                  <c:v>-0.0933142246465195</c:v>
                </c:pt>
                <c:pt idx="69">
                  <c:v>-0.0933432203866574</c:v>
                </c:pt>
                <c:pt idx="70">
                  <c:v>-0.0934070607337959</c:v>
                </c:pt>
                <c:pt idx="71">
                  <c:v>-0.0935052210811024</c:v>
                </c:pt>
                <c:pt idx="72">
                  <c:v>-0.0936373139292643</c:v>
                </c:pt>
                <c:pt idx="73">
                  <c:v>-0.0938029379081513</c:v>
                </c:pt>
                <c:pt idx="74">
                  <c:v>-0.144884458758725</c:v>
                </c:pt>
                <c:pt idx="75">
                  <c:v>-0.141298034095883</c:v>
                </c:pt>
                <c:pt idx="76">
                  <c:v>-0.137837742462409</c:v>
                </c:pt>
                <c:pt idx="77">
                  <c:v>-0.134503182500226</c:v>
                </c:pt>
                <c:pt idx="78">
                  <c:v>-0.131293843473884</c:v>
                </c:pt>
                <c:pt idx="79">
                  <c:v>-0.128209701139724</c:v>
                </c:pt>
                <c:pt idx="80">
                  <c:v>-0.125249860454289</c:v>
                </c:pt>
                <c:pt idx="81">
                  <c:v>-0.122414420816654</c:v>
                </c:pt>
                <c:pt idx="82">
                  <c:v>-0.119702507980606</c:v>
                </c:pt>
                <c:pt idx="83">
                  <c:v>-0.117113953586227</c:v>
                </c:pt>
                <c:pt idx="84">
                  <c:v>-0.114648877867467</c:v>
                </c:pt>
                <c:pt idx="85">
                  <c:v>-0.112305877934034</c:v>
                </c:pt>
                <c:pt idx="86">
                  <c:v>-0.110085074205756</c:v>
                </c:pt>
                <c:pt idx="87">
                  <c:v>-0.107986057920527</c:v>
                </c:pt>
                <c:pt idx="88">
                  <c:v>-0.1060084354433</c:v>
                </c:pt>
                <c:pt idx="89">
                  <c:v>-0.104152312567976</c:v>
                </c:pt>
                <c:pt idx="90">
                  <c:v>-0.102416300668665</c:v>
                </c:pt>
                <c:pt idx="91">
                  <c:v>-0.10080051304999</c:v>
                </c:pt>
                <c:pt idx="92">
                  <c:v>-0.0993045339759534</c:v>
                </c:pt>
                <c:pt idx="93">
                  <c:v>-0.0979279839091873</c:v>
                </c:pt>
                <c:pt idx="94">
                  <c:v>-0.0966709604334711</c:v>
                </c:pt>
                <c:pt idx="95">
                  <c:v>-0.0955325706643748</c:v>
                </c:pt>
                <c:pt idx="96">
                  <c:v>-0.0945114384189766</c:v>
                </c:pt>
                <c:pt idx="97">
                  <c:v>-0.0936091379703043</c:v>
                </c:pt>
                <c:pt idx="98">
                  <c:v>-0.0928233056303612</c:v>
                </c:pt>
                <c:pt idx="99">
                  <c:v>-0.0921555236662357</c:v>
                </c:pt>
                <c:pt idx="100">
                  <c:v>-0.0916044017322407</c:v>
                </c:pt>
                <c:pt idx="101">
                  <c:v>-0.0911685587532247</c:v>
                </c:pt>
                <c:pt idx="102">
                  <c:v>-0.0908495825981391</c:v>
                </c:pt>
                <c:pt idx="103">
                  <c:v>-0.090645102979977</c:v>
                </c:pt>
                <c:pt idx="104">
                  <c:v>-0.090556694858151</c:v>
                </c:pt>
                <c:pt idx="105">
                  <c:v>-0.0905829779368902</c:v>
                </c:pt>
                <c:pt idx="106">
                  <c:v>-0.0907225756993741</c:v>
                </c:pt>
                <c:pt idx="107">
                  <c:v>-0.0909770638110105</c:v>
                </c:pt>
                <c:pt idx="108">
                  <c:v>-0.091345057802016</c:v>
                </c:pt>
                <c:pt idx="109">
                  <c:v>-0.0918251826021787</c:v>
                </c:pt>
                <c:pt idx="110">
                  <c:v>-0.0924190144687599</c:v>
                </c:pt>
                <c:pt idx="111">
                  <c:v>-0.0931241860175761</c:v>
                </c:pt>
                <c:pt idx="112">
                  <c:v>-0.0939422752758219</c:v>
                </c:pt>
                <c:pt idx="113">
                  <c:v>-0.0948709154526455</c:v>
                </c:pt>
                <c:pt idx="114">
                  <c:v>-0.0959126742685611</c:v>
                </c:pt>
                <c:pt idx="115">
                  <c:v>-0.0970632056915974</c:v>
                </c:pt>
                <c:pt idx="116">
                  <c:v>-0.098324091489417</c:v>
                </c:pt>
                <c:pt idx="117">
                  <c:v>-0.0996969125332614</c:v>
                </c:pt>
                <c:pt idx="118">
                  <c:v>-0.101177322959416</c:v>
                </c:pt>
                <c:pt idx="119">
                  <c:v>-0.102766906305533</c:v>
                </c:pt>
                <c:pt idx="120">
                  <c:v>-0.104465266461773</c:v>
                </c:pt>
                <c:pt idx="121">
                  <c:v>-0.106273983256017</c:v>
                </c:pt>
                <c:pt idx="122">
                  <c:v>-0.108188711723131</c:v>
                </c:pt>
                <c:pt idx="123">
                  <c:v>-0.110211035137411</c:v>
                </c:pt>
                <c:pt idx="124">
                  <c:v>-0.112342531520937</c:v>
                </c:pt>
                <c:pt idx="125">
                  <c:v>-0.114578858093694</c:v>
                </c:pt>
                <c:pt idx="126">
                  <c:v>-0.116921596904092</c:v>
                </c:pt>
                <c:pt idx="127">
                  <c:v>-0.11937232358099</c:v>
                </c:pt>
                <c:pt idx="128">
                  <c:v>-0.121926700578854</c:v>
                </c:pt>
                <c:pt idx="129">
                  <c:v>-0.124586302995851</c:v>
                </c:pt>
                <c:pt idx="130">
                  <c:v>-0.127352710320963</c:v>
                </c:pt>
                <c:pt idx="131">
                  <c:v>-0.130221584804076</c:v>
                </c:pt>
                <c:pt idx="132">
                  <c:v>-0.13319449958641</c:v>
                </c:pt>
                <c:pt idx="133">
                  <c:v>-0.136271065703397</c:v>
                </c:pt>
                <c:pt idx="134">
                  <c:v>-0.139452865870226</c:v>
                </c:pt>
                <c:pt idx="135">
                  <c:v>-0.142735548833173</c:v>
                </c:pt>
                <c:pt idx="136">
                  <c:v>-0.146120700029655</c:v>
                </c:pt>
                <c:pt idx="137">
                  <c:v>-0.149609888384021</c:v>
                </c:pt>
                <c:pt idx="138">
                  <c:v>-0.153198789917951</c:v>
                </c:pt>
                <c:pt idx="139">
                  <c:v>-0.156888978154598</c:v>
                </c:pt>
                <c:pt idx="140">
                  <c:v>-0.16068201739796</c:v>
                </c:pt>
                <c:pt idx="141">
                  <c:v>-0.164573595055458</c:v>
                </c:pt>
                <c:pt idx="142">
                  <c:v>-0.168565262309357</c:v>
                </c:pt>
                <c:pt idx="143">
                  <c:v>-0.172658598974124</c:v>
                </c:pt>
                <c:pt idx="144">
                  <c:v>-0.176849287809035</c:v>
                </c:pt>
                <c:pt idx="145">
                  <c:v>3.82776363494486E-7</c:v>
                </c:pt>
                <c:pt idx="146">
                  <c:v>9.90287219337917E-7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Sheet1!$I$5</c:f>
              <c:strCache>
                <c:ptCount val="1"/>
                <c:pt idx="0">
                  <c:v>c14-batc</c:v>
                </c:pt>
              </c:strCache>
            </c:strRef>
          </c:tx>
          <c:marker>
            <c:symbol val="none"/>
          </c:marker>
          <c:xVal>
            <c:numRef>
              <c:f>Sheet1!$C$6:$C$152</c:f>
              <c:numCache>
                <c:formatCode>General</c:formatCode>
                <c:ptCount val="147"/>
                <c:pt idx="0">
                  <c:v>56.0</c:v>
                </c:pt>
                <c:pt idx="1">
                  <c:v>57.0</c:v>
                </c:pt>
                <c:pt idx="2">
                  <c:v>58.0</c:v>
                </c:pt>
                <c:pt idx="3">
                  <c:v>59.0</c:v>
                </c:pt>
                <c:pt idx="4">
                  <c:v>60.0</c:v>
                </c:pt>
                <c:pt idx="5">
                  <c:v>61.0</c:v>
                </c:pt>
                <c:pt idx="6">
                  <c:v>62.0</c:v>
                </c:pt>
                <c:pt idx="7">
                  <c:v>63.0</c:v>
                </c:pt>
                <c:pt idx="8">
                  <c:v>64.0</c:v>
                </c:pt>
                <c:pt idx="9">
                  <c:v>65.0</c:v>
                </c:pt>
                <c:pt idx="10">
                  <c:v>66.0</c:v>
                </c:pt>
                <c:pt idx="11">
                  <c:v>67.0</c:v>
                </c:pt>
                <c:pt idx="12">
                  <c:v>68.0</c:v>
                </c:pt>
                <c:pt idx="13">
                  <c:v>69.0</c:v>
                </c:pt>
                <c:pt idx="14">
                  <c:v>70.0</c:v>
                </c:pt>
                <c:pt idx="15">
                  <c:v>71.0</c:v>
                </c:pt>
                <c:pt idx="16">
                  <c:v>72.0</c:v>
                </c:pt>
                <c:pt idx="17">
                  <c:v>73.0</c:v>
                </c:pt>
                <c:pt idx="18">
                  <c:v>74.0</c:v>
                </c:pt>
                <c:pt idx="19">
                  <c:v>75.0</c:v>
                </c:pt>
                <c:pt idx="20">
                  <c:v>76.0</c:v>
                </c:pt>
                <c:pt idx="21">
                  <c:v>77.0</c:v>
                </c:pt>
                <c:pt idx="22">
                  <c:v>78.0</c:v>
                </c:pt>
                <c:pt idx="23">
                  <c:v>79.0</c:v>
                </c:pt>
                <c:pt idx="24">
                  <c:v>80.0</c:v>
                </c:pt>
                <c:pt idx="25">
                  <c:v>81.0</c:v>
                </c:pt>
                <c:pt idx="26">
                  <c:v>82.0</c:v>
                </c:pt>
                <c:pt idx="27">
                  <c:v>83.0</c:v>
                </c:pt>
                <c:pt idx="28">
                  <c:v>84.0</c:v>
                </c:pt>
                <c:pt idx="29">
                  <c:v>85.0</c:v>
                </c:pt>
                <c:pt idx="30">
                  <c:v>86.0</c:v>
                </c:pt>
                <c:pt idx="31">
                  <c:v>87.0</c:v>
                </c:pt>
                <c:pt idx="32">
                  <c:v>88.0</c:v>
                </c:pt>
                <c:pt idx="33">
                  <c:v>89.0</c:v>
                </c:pt>
                <c:pt idx="34">
                  <c:v>90.0</c:v>
                </c:pt>
                <c:pt idx="35">
                  <c:v>91.0</c:v>
                </c:pt>
                <c:pt idx="36">
                  <c:v>92.0</c:v>
                </c:pt>
                <c:pt idx="37">
                  <c:v>93.0</c:v>
                </c:pt>
                <c:pt idx="38">
                  <c:v>94.0</c:v>
                </c:pt>
                <c:pt idx="39">
                  <c:v>95.0</c:v>
                </c:pt>
                <c:pt idx="40">
                  <c:v>96.0</c:v>
                </c:pt>
                <c:pt idx="41">
                  <c:v>97.0</c:v>
                </c:pt>
                <c:pt idx="42">
                  <c:v>98.0</c:v>
                </c:pt>
                <c:pt idx="43">
                  <c:v>99.0</c:v>
                </c:pt>
                <c:pt idx="44">
                  <c:v>100.0</c:v>
                </c:pt>
                <c:pt idx="45">
                  <c:v>101.0</c:v>
                </c:pt>
                <c:pt idx="46">
                  <c:v>102.0</c:v>
                </c:pt>
                <c:pt idx="47">
                  <c:v>103.0</c:v>
                </c:pt>
                <c:pt idx="48">
                  <c:v>104.0</c:v>
                </c:pt>
                <c:pt idx="49">
                  <c:v>105.0</c:v>
                </c:pt>
                <c:pt idx="50">
                  <c:v>106.0</c:v>
                </c:pt>
                <c:pt idx="51">
                  <c:v>107.0</c:v>
                </c:pt>
                <c:pt idx="52">
                  <c:v>108.0</c:v>
                </c:pt>
                <c:pt idx="53">
                  <c:v>109.0</c:v>
                </c:pt>
                <c:pt idx="54">
                  <c:v>110.0</c:v>
                </c:pt>
                <c:pt idx="55">
                  <c:v>111.0</c:v>
                </c:pt>
                <c:pt idx="56">
                  <c:v>112.0</c:v>
                </c:pt>
                <c:pt idx="57">
                  <c:v>113.0</c:v>
                </c:pt>
                <c:pt idx="58">
                  <c:v>114.0</c:v>
                </c:pt>
                <c:pt idx="59">
                  <c:v>115.0</c:v>
                </c:pt>
                <c:pt idx="60">
                  <c:v>116.0</c:v>
                </c:pt>
                <c:pt idx="61">
                  <c:v>117.0</c:v>
                </c:pt>
                <c:pt idx="62">
                  <c:v>118.0</c:v>
                </c:pt>
                <c:pt idx="63">
                  <c:v>119.0</c:v>
                </c:pt>
                <c:pt idx="64">
                  <c:v>120.0</c:v>
                </c:pt>
                <c:pt idx="65">
                  <c:v>121.0</c:v>
                </c:pt>
                <c:pt idx="66">
                  <c:v>122.0</c:v>
                </c:pt>
                <c:pt idx="67">
                  <c:v>123.0</c:v>
                </c:pt>
                <c:pt idx="68">
                  <c:v>124.0</c:v>
                </c:pt>
                <c:pt idx="69">
                  <c:v>125.0</c:v>
                </c:pt>
                <c:pt idx="70">
                  <c:v>126.0</c:v>
                </c:pt>
                <c:pt idx="71">
                  <c:v>127.0</c:v>
                </c:pt>
                <c:pt idx="72">
                  <c:v>128.0</c:v>
                </c:pt>
                <c:pt idx="73">
                  <c:v>129.0</c:v>
                </c:pt>
                <c:pt idx="74">
                  <c:v>130.0</c:v>
                </c:pt>
                <c:pt idx="75">
                  <c:v>131.0</c:v>
                </c:pt>
                <c:pt idx="76">
                  <c:v>132.0</c:v>
                </c:pt>
                <c:pt idx="77">
                  <c:v>133.0</c:v>
                </c:pt>
                <c:pt idx="78">
                  <c:v>134.0</c:v>
                </c:pt>
                <c:pt idx="79">
                  <c:v>135.0</c:v>
                </c:pt>
                <c:pt idx="80">
                  <c:v>136.0</c:v>
                </c:pt>
                <c:pt idx="81">
                  <c:v>137.0</c:v>
                </c:pt>
                <c:pt idx="82">
                  <c:v>138.0</c:v>
                </c:pt>
                <c:pt idx="83">
                  <c:v>139.0</c:v>
                </c:pt>
                <c:pt idx="84">
                  <c:v>140.0</c:v>
                </c:pt>
                <c:pt idx="85">
                  <c:v>141.0</c:v>
                </c:pt>
                <c:pt idx="86">
                  <c:v>142.0</c:v>
                </c:pt>
                <c:pt idx="87">
                  <c:v>143.0</c:v>
                </c:pt>
                <c:pt idx="88">
                  <c:v>144.0</c:v>
                </c:pt>
                <c:pt idx="89">
                  <c:v>145.0</c:v>
                </c:pt>
                <c:pt idx="90">
                  <c:v>146.0</c:v>
                </c:pt>
                <c:pt idx="91">
                  <c:v>147.0</c:v>
                </c:pt>
                <c:pt idx="92">
                  <c:v>148.0</c:v>
                </c:pt>
                <c:pt idx="93">
                  <c:v>149.0</c:v>
                </c:pt>
                <c:pt idx="94">
                  <c:v>150.0</c:v>
                </c:pt>
                <c:pt idx="95">
                  <c:v>151.0</c:v>
                </c:pt>
                <c:pt idx="96">
                  <c:v>152.0</c:v>
                </c:pt>
                <c:pt idx="97">
                  <c:v>153.0</c:v>
                </c:pt>
                <c:pt idx="98">
                  <c:v>154.0</c:v>
                </c:pt>
                <c:pt idx="99">
                  <c:v>155.0</c:v>
                </c:pt>
                <c:pt idx="100">
                  <c:v>156.0</c:v>
                </c:pt>
                <c:pt idx="101">
                  <c:v>157.0</c:v>
                </c:pt>
                <c:pt idx="102">
                  <c:v>158.0</c:v>
                </c:pt>
                <c:pt idx="103">
                  <c:v>159.0</c:v>
                </c:pt>
                <c:pt idx="104">
                  <c:v>160.0</c:v>
                </c:pt>
                <c:pt idx="105">
                  <c:v>161.0</c:v>
                </c:pt>
                <c:pt idx="106">
                  <c:v>162.0</c:v>
                </c:pt>
                <c:pt idx="107">
                  <c:v>163.0</c:v>
                </c:pt>
                <c:pt idx="108">
                  <c:v>164.0</c:v>
                </c:pt>
                <c:pt idx="109">
                  <c:v>165.0</c:v>
                </c:pt>
                <c:pt idx="110">
                  <c:v>166.0</c:v>
                </c:pt>
                <c:pt idx="111">
                  <c:v>167.0</c:v>
                </c:pt>
                <c:pt idx="112">
                  <c:v>168.0</c:v>
                </c:pt>
                <c:pt idx="113">
                  <c:v>169.0</c:v>
                </c:pt>
                <c:pt idx="114">
                  <c:v>170.0</c:v>
                </c:pt>
                <c:pt idx="115">
                  <c:v>171.0</c:v>
                </c:pt>
                <c:pt idx="116">
                  <c:v>172.0</c:v>
                </c:pt>
                <c:pt idx="117">
                  <c:v>173.0</c:v>
                </c:pt>
                <c:pt idx="118">
                  <c:v>174.0</c:v>
                </c:pt>
                <c:pt idx="119">
                  <c:v>175.0</c:v>
                </c:pt>
                <c:pt idx="120">
                  <c:v>176.0</c:v>
                </c:pt>
                <c:pt idx="121">
                  <c:v>177.0</c:v>
                </c:pt>
                <c:pt idx="122">
                  <c:v>178.0</c:v>
                </c:pt>
                <c:pt idx="123">
                  <c:v>179.0</c:v>
                </c:pt>
                <c:pt idx="124">
                  <c:v>180.0</c:v>
                </c:pt>
                <c:pt idx="125">
                  <c:v>181.0</c:v>
                </c:pt>
                <c:pt idx="126">
                  <c:v>182.0</c:v>
                </c:pt>
                <c:pt idx="127">
                  <c:v>183.0</c:v>
                </c:pt>
                <c:pt idx="128">
                  <c:v>184.0</c:v>
                </c:pt>
                <c:pt idx="129">
                  <c:v>185.0</c:v>
                </c:pt>
                <c:pt idx="130">
                  <c:v>186.0</c:v>
                </c:pt>
                <c:pt idx="131">
                  <c:v>187.0</c:v>
                </c:pt>
                <c:pt idx="132">
                  <c:v>188.0</c:v>
                </c:pt>
                <c:pt idx="133">
                  <c:v>189.0</c:v>
                </c:pt>
                <c:pt idx="134">
                  <c:v>190.0</c:v>
                </c:pt>
                <c:pt idx="135">
                  <c:v>191.0</c:v>
                </c:pt>
                <c:pt idx="136">
                  <c:v>192.0</c:v>
                </c:pt>
                <c:pt idx="137">
                  <c:v>193.0</c:v>
                </c:pt>
                <c:pt idx="138">
                  <c:v>194.0</c:v>
                </c:pt>
                <c:pt idx="139">
                  <c:v>195.0</c:v>
                </c:pt>
                <c:pt idx="140">
                  <c:v>196.0</c:v>
                </c:pt>
                <c:pt idx="141">
                  <c:v>197.0</c:v>
                </c:pt>
                <c:pt idx="142">
                  <c:v>198.0</c:v>
                </c:pt>
                <c:pt idx="143">
                  <c:v>199.0</c:v>
                </c:pt>
                <c:pt idx="144">
                  <c:v>200.0</c:v>
                </c:pt>
                <c:pt idx="145">
                  <c:v>201.0</c:v>
                </c:pt>
                <c:pt idx="146">
                  <c:v>202.0</c:v>
                </c:pt>
              </c:numCache>
            </c:numRef>
          </c:xVal>
          <c:yVal>
            <c:numRef>
              <c:f>Sheet1!$I$6:$I$152</c:f>
              <c:numCache>
                <c:formatCode>0.0000</c:formatCode>
                <c:ptCount val="147"/>
                <c:pt idx="0">
                  <c:v>-0.204095417726563</c:v>
                </c:pt>
                <c:pt idx="1">
                  <c:v>-0.200467500876045</c:v>
                </c:pt>
                <c:pt idx="2">
                  <c:v>-0.196908708898207</c:v>
                </c:pt>
                <c:pt idx="3">
                  <c:v>-0.193418630465459</c:v>
                </c:pt>
                <c:pt idx="4">
                  <c:v>-0.189998877359443</c:v>
                </c:pt>
                <c:pt idx="5">
                  <c:v>-0.186645076878136</c:v>
                </c:pt>
                <c:pt idx="6">
                  <c:v>-0.183358808823016</c:v>
                </c:pt>
                <c:pt idx="7">
                  <c:v>-0.180141679850692</c:v>
                </c:pt>
                <c:pt idx="8">
                  <c:v>-0.176989321894354</c:v>
                </c:pt>
                <c:pt idx="9">
                  <c:v>-0.173903327001597</c:v>
                </c:pt>
                <c:pt idx="10">
                  <c:v>-0.170885282566843</c:v>
                </c:pt>
                <c:pt idx="11">
                  <c:v>-0.167930822997164</c:v>
                </c:pt>
                <c:pt idx="12">
                  <c:v>-0.165041544960133</c:v>
                </c:pt>
                <c:pt idx="13">
                  <c:v>-0.16221902002124</c:v>
                </c:pt>
                <c:pt idx="14">
                  <c:v>-0.159458910785986</c:v>
                </c:pt>
                <c:pt idx="15">
                  <c:v>-0.156762799995022</c:v>
                </c:pt>
                <c:pt idx="16">
                  <c:v>-0.154130284786533</c:v>
                </c:pt>
                <c:pt idx="17">
                  <c:v>-0.151562952192564</c:v>
                </c:pt>
                <c:pt idx="18">
                  <c:v>-0.149056450578541</c:v>
                </c:pt>
                <c:pt idx="19">
                  <c:v>-0.146612366375734</c:v>
                </c:pt>
                <c:pt idx="20">
                  <c:v>-0.144232281618088</c:v>
                </c:pt>
                <c:pt idx="21">
                  <c:v>-0.141911844888341</c:v>
                </c:pt>
                <c:pt idx="22">
                  <c:v>-0.139652645683952</c:v>
                </c:pt>
                <c:pt idx="23">
                  <c:v>-0.137456259120654</c:v>
                </c:pt>
                <c:pt idx="24">
                  <c:v>-0.13531834241519</c:v>
                </c:pt>
                <c:pt idx="25">
                  <c:v>-0.133240473592878</c:v>
                </c:pt>
                <c:pt idx="26">
                  <c:v>-0.131224235926368</c:v>
                </c:pt>
                <c:pt idx="27">
                  <c:v>-0.129265285317615</c:v>
                </c:pt>
                <c:pt idx="28">
                  <c:v>-0.127365201486612</c:v>
                </c:pt>
                <c:pt idx="29">
                  <c:v>-0.125523588648377</c:v>
                </c:pt>
                <c:pt idx="30">
                  <c:v>-0.123742030015876</c:v>
                </c:pt>
                <c:pt idx="31">
                  <c:v>-0.122016180698438</c:v>
                </c:pt>
                <c:pt idx="32">
                  <c:v>-0.12034761810412</c:v>
                </c:pt>
                <c:pt idx="33">
                  <c:v>-0.118737925728112</c:v>
                </c:pt>
                <c:pt idx="34">
                  <c:v>-0.11718276101135</c:v>
                </c:pt>
                <c:pt idx="35">
                  <c:v>-0.115684688206272</c:v>
                </c:pt>
                <c:pt idx="36">
                  <c:v>-0.114241340522142</c:v>
                </c:pt>
                <c:pt idx="37">
                  <c:v>-0.11285429597956</c:v>
                </c:pt>
                <c:pt idx="38">
                  <c:v>-0.111521187207245</c:v>
                </c:pt>
                <c:pt idx="39">
                  <c:v>-0.110243597385761</c:v>
                </c:pt>
                <c:pt idx="40">
                  <c:v>-0.109020137579023</c:v>
                </c:pt>
                <c:pt idx="41">
                  <c:v>-0.107849430247313</c:v>
                </c:pt>
                <c:pt idx="42">
                  <c:v>-0.106733058004238</c:v>
                </c:pt>
                <c:pt idx="43">
                  <c:v>-0.105669637384665</c:v>
                </c:pt>
                <c:pt idx="44">
                  <c:v>-0.104657781163098</c:v>
                </c:pt>
                <c:pt idx="45">
                  <c:v>-0.103699078170791</c:v>
                </c:pt>
                <c:pt idx="46">
                  <c:v>-0.102791158114371</c:v>
                </c:pt>
                <c:pt idx="47">
                  <c:v>-0.101935594997371</c:v>
                </c:pt>
                <c:pt idx="48">
                  <c:v>-0.101131007757488</c:v>
                </c:pt>
                <c:pt idx="49">
                  <c:v>-0.10037601989518</c:v>
                </c:pt>
                <c:pt idx="50">
                  <c:v>-0.0996722136775361</c:v>
                </c:pt>
                <c:pt idx="51">
                  <c:v>-0.0990172115702422</c:v>
                </c:pt>
                <c:pt idx="52">
                  <c:v>-0.0984126017054905</c:v>
                </c:pt>
                <c:pt idx="53">
                  <c:v>-0.0978569940286322</c:v>
                </c:pt>
                <c:pt idx="54">
                  <c:v>-0.0973495095140606</c:v>
                </c:pt>
                <c:pt idx="55">
                  <c:v>-0.0968902457584593</c:v>
                </c:pt>
                <c:pt idx="56">
                  <c:v>-0.0964787954935104</c:v>
                </c:pt>
                <c:pt idx="57">
                  <c:v>-0.096114784573274</c:v>
                </c:pt>
                <c:pt idx="58">
                  <c:v>-0.0957982985713103</c:v>
                </c:pt>
                <c:pt idx="59">
                  <c:v>-0.0955279627336839</c:v>
                </c:pt>
                <c:pt idx="60">
                  <c:v>-0.0953038689824554</c:v>
                </c:pt>
                <c:pt idx="61">
                  <c:v>-0.0951256236826341</c:v>
                </c:pt>
                <c:pt idx="62">
                  <c:v>-0.0949928458026649</c:v>
                </c:pt>
                <c:pt idx="63">
                  <c:v>-0.0949056141731148</c:v>
                </c:pt>
                <c:pt idx="64">
                  <c:v>-0.0948625674928964</c:v>
                </c:pt>
                <c:pt idx="65">
                  <c:v>-0.0948637844064137</c:v>
                </c:pt>
                <c:pt idx="66">
                  <c:v>-0.0949091381435779</c:v>
                </c:pt>
                <c:pt idx="67">
                  <c:v>-0.0949977267272857</c:v>
                </c:pt>
                <c:pt idx="68">
                  <c:v>-0.0951296495568387</c:v>
                </c:pt>
                <c:pt idx="69">
                  <c:v>-0.0953040254603935</c:v>
                </c:pt>
                <c:pt idx="70">
                  <c:v>-0.0955208301941185</c:v>
                </c:pt>
                <c:pt idx="71">
                  <c:v>-0.095779539151124</c:v>
                </c:pt>
                <c:pt idx="72">
                  <c:v>-0.0960797648320977</c:v>
                </c:pt>
                <c:pt idx="73">
                  <c:v>-0.0964211058669662</c:v>
                </c:pt>
                <c:pt idx="74">
                  <c:v>-0.0968031748294037</c:v>
                </c:pt>
                <c:pt idx="75">
                  <c:v>-0.0972255704469945</c:v>
                </c:pt>
                <c:pt idx="76">
                  <c:v>-0.0976879051958123</c:v>
                </c:pt>
                <c:pt idx="77">
                  <c:v>-0.0981897777176641</c:v>
                </c:pt>
                <c:pt idx="78">
                  <c:v>-0.0987306772771605</c:v>
                </c:pt>
                <c:pt idx="79">
                  <c:v>-0.0993105796306964</c:v>
                </c:pt>
                <c:pt idx="80">
                  <c:v>-0.0999285897347022</c:v>
                </c:pt>
                <c:pt idx="81">
                  <c:v>-0.100584806988309</c:v>
                </c:pt>
                <c:pt idx="82">
                  <c:v>-0.101278357145361</c:v>
                </c:pt>
                <c:pt idx="83">
                  <c:v>-0.102009071845828</c:v>
                </c:pt>
                <c:pt idx="84">
                  <c:v>-0.102777071323828</c:v>
                </c:pt>
                <c:pt idx="85">
                  <c:v>-0.103580952688901</c:v>
                </c:pt>
                <c:pt idx="86">
                  <c:v>-0.104420836360873</c:v>
                </c:pt>
                <c:pt idx="87">
                  <c:v>-0.10529631357781</c:v>
                </c:pt>
                <c:pt idx="88">
                  <c:v>-0.106206990704493</c:v>
                </c:pt>
                <c:pt idx="89">
                  <c:v>-0.10715297353488</c:v>
                </c:pt>
                <c:pt idx="90">
                  <c:v>-0.10813287344314</c:v>
                </c:pt>
                <c:pt idx="91">
                  <c:v>-0.109146803733779</c:v>
                </c:pt>
                <c:pt idx="92">
                  <c:v>-0.110194348670916</c:v>
                </c:pt>
                <c:pt idx="93">
                  <c:v>-0.111275128717068</c:v>
                </c:pt>
                <c:pt idx="94">
                  <c:v>-0.112389241456128</c:v>
                </c:pt>
                <c:pt idx="95">
                  <c:v>-0.11353579400361</c:v>
                </c:pt>
                <c:pt idx="96">
                  <c:v>-0.114713410176591</c:v>
                </c:pt>
                <c:pt idx="97">
                  <c:v>-0.115923664248101</c:v>
                </c:pt>
                <c:pt idx="98">
                  <c:v>-0.11716419253014</c:v>
                </c:pt>
                <c:pt idx="99">
                  <c:v>-0.118436577289799</c:v>
                </c:pt>
                <c:pt idx="100">
                  <c:v>-0.119739428181447</c:v>
                </c:pt>
                <c:pt idx="101">
                  <c:v>-0.121071364129818</c:v>
                </c:pt>
                <c:pt idx="102">
                  <c:v>-0.122433973003979</c:v>
                </c:pt>
                <c:pt idx="103">
                  <c:v>-0.123824884516807</c:v>
                </c:pt>
                <c:pt idx="104">
                  <c:v>-0.125245673627774</c:v>
                </c:pt>
                <c:pt idx="105">
                  <c:v>-0.12669496004122</c:v>
                </c:pt>
                <c:pt idx="106">
                  <c:v>-0.128171367240156</c:v>
                </c:pt>
                <c:pt idx="107">
                  <c:v>-0.12967647088999</c:v>
                </c:pt>
                <c:pt idx="108">
                  <c:v>-0.131208886521108</c:v>
                </c:pt>
                <c:pt idx="109">
                  <c:v>-0.132767239063128</c:v>
                </c:pt>
                <c:pt idx="110">
                  <c:v>-0.134353104773311</c:v>
                </c:pt>
                <c:pt idx="111">
                  <c:v>-0.135964116267644</c:v>
                </c:pt>
                <c:pt idx="112">
                  <c:v>-0.137601851573152</c:v>
                </c:pt>
                <c:pt idx="113">
                  <c:v>-0.139263943899096</c:v>
                </c:pt>
                <c:pt idx="114">
                  <c:v>-0.140952960965933</c:v>
                </c:pt>
                <c:pt idx="115">
                  <c:v>-0.142664556741636</c:v>
                </c:pt>
                <c:pt idx="116">
                  <c:v>-0.14440031299398</c:v>
                </c:pt>
                <c:pt idx="117">
                  <c:v>-0.146161810594208</c:v>
                </c:pt>
                <c:pt idx="118">
                  <c:v>-0.147944703678434</c:v>
                </c:pt>
                <c:pt idx="119">
                  <c:v>-0.149750575784481</c:v>
                </c:pt>
                <c:pt idx="120">
                  <c:v>-0.151579030802509</c:v>
                </c:pt>
                <c:pt idx="121">
                  <c:v>-0.153431648560286</c:v>
                </c:pt>
                <c:pt idx="122">
                  <c:v>-0.155304084092734</c:v>
                </c:pt>
                <c:pt idx="123">
                  <c:v>-0.15719792067415</c:v>
                </c:pt>
                <c:pt idx="124">
                  <c:v>-0.159114736326672</c:v>
                </c:pt>
                <c:pt idx="125">
                  <c:v>-0.161050188270167</c:v>
                </c:pt>
                <c:pt idx="126">
                  <c:v>-0.163005858553163</c:v>
                </c:pt>
                <c:pt idx="127">
                  <c:v>-0.16498332280446</c:v>
                </c:pt>
                <c:pt idx="128">
                  <c:v>-0.166978243478468</c:v>
                </c:pt>
                <c:pt idx="129">
                  <c:v>-0.168992195673468</c:v>
                </c:pt>
                <c:pt idx="130">
                  <c:v>-0.17102675887844</c:v>
                </c:pt>
                <c:pt idx="131">
                  <c:v>-0.173077595343159</c:v>
                </c:pt>
                <c:pt idx="132">
                  <c:v>-0.175146278208899</c:v>
                </c:pt>
                <c:pt idx="133">
                  <c:v>-0.177232418511153</c:v>
                </c:pt>
                <c:pt idx="134">
                  <c:v>-0.179337598964992</c:v>
                </c:pt>
                <c:pt idx="135">
                  <c:v>-0.181457468316808</c:v>
                </c:pt>
                <c:pt idx="136">
                  <c:v>-0.183593612003904</c:v>
                </c:pt>
                <c:pt idx="137">
                  <c:v>-0.185747598950741</c:v>
                </c:pt>
                <c:pt idx="138">
                  <c:v>-0.187915105178945</c:v>
                </c:pt>
                <c:pt idx="139">
                  <c:v>-0.190097704211667</c:v>
                </c:pt>
                <c:pt idx="140">
                  <c:v>-0.192296960352906</c:v>
                </c:pt>
                <c:pt idx="141">
                  <c:v>-0.194508561010082</c:v>
                </c:pt>
                <c:pt idx="142">
                  <c:v>-0.196734057365461</c:v>
                </c:pt>
                <c:pt idx="143">
                  <c:v>-0.198975029233509</c:v>
                </c:pt>
                <c:pt idx="144">
                  <c:v>-0.201227159373559</c:v>
                </c:pt>
                <c:pt idx="145">
                  <c:v>-0.20349200410567</c:v>
                </c:pt>
                <c:pt idx="146">
                  <c:v>-0.205769179820323</c:v>
                </c:pt>
              </c:numCache>
            </c:numRef>
          </c:yVal>
          <c:smooth val="0"/>
        </c:ser>
        <c:ser>
          <c:idx val="6"/>
          <c:order val="2"/>
          <c:tx>
            <c:strRef>
              <c:f>Sheet1!$J$5</c:f>
              <c:strCache>
                <c:ptCount val="1"/>
                <c:pt idx="0">
                  <c:v>cfr123-batc</c:v>
                </c:pt>
              </c:strCache>
            </c:strRef>
          </c:tx>
          <c:spPr>
            <a:ln>
              <a:solidFill>
                <a:srgbClr val="41E739"/>
              </a:solidFill>
            </a:ln>
          </c:spPr>
          <c:marker>
            <c:symbol val="none"/>
          </c:marker>
          <c:xVal>
            <c:numRef>
              <c:f>Sheet1!$C$6:$C$152</c:f>
              <c:numCache>
                <c:formatCode>General</c:formatCode>
                <c:ptCount val="147"/>
                <c:pt idx="0">
                  <c:v>56.0</c:v>
                </c:pt>
                <c:pt idx="1">
                  <c:v>57.0</c:v>
                </c:pt>
                <c:pt idx="2">
                  <c:v>58.0</c:v>
                </c:pt>
                <c:pt idx="3">
                  <c:v>59.0</c:v>
                </c:pt>
                <c:pt idx="4">
                  <c:v>60.0</c:v>
                </c:pt>
                <c:pt idx="5">
                  <c:v>61.0</c:v>
                </c:pt>
                <c:pt idx="6">
                  <c:v>62.0</c:v>
                </c:pt>
                <c:pt idx="7">
                  <c:v>63.0</c:v>
                </c:pt>
                <c:pt idx="8">
                  <c:v>64.0</c:v>
                </c:pt>
                <c:pt idx="9">
                  <c:v>65.0</c:v>
                </c:pt>
                <c:pt idx="10">
                  <c:v>66.0</c:v>
                </c:pt>
                <c:pt idx="11">
                  <c:v>67.0</c:v>
                </c:pt>
                <c:pt idx="12">
                  <c:v>68.0</c:v>
                </c:pt>
                <c:pt idx="13">
                  <c:v>69.0</c:v>
                </c:pt>
                <c:pt idx="14">
                  <c:v>70.0</c:v>
                </c:pt>
                <c:pt idx="15">
                  <c:v>71.0</c:v>
                </c:pt>
                <c:pt idx="16">
                  <c:v>72.0</c:v>
                </c:pt>
                <c:pt idx="17">
                  <c:v>73.0</c:v>
                </c:pt>
                <c:pt idx="18">
                  <c:v>74.0</c:v>
                </c:pt>
                <c:pt idx="19">
                  <c:v>75.0</c:v>
                </c:pt>
                <c:pt idx="20">
                  <c:v>76.0</c:v>
                </c:pt>
                <c:pt idx="21">
                  <c:v>77.0</c:v>
                </c:pt>
                <c:pt idx="22">
                  <c:v>78.0</c:v>
                </c:pt>
                <c:pt idx="23">
                  <c:v>79.0</c:v>
                </c:pt>
                <c:pt idx="24">
                  <c:v>80.0</c:v>
                </c:pt>
                <c:pt idx="25">
                  <c:v>81.0</c:v>
                </c:pt>
                <c:pt idx="26">
                  <c:v>82.0</c:v>
                </c:pt>
                <c:pt idx="27">
                  <c:v>83.0</c:v>
                </c:pt>
                <c:pt idx="28">
                  <c:v>84.0</c:v>
                </c:pt>
                <c:pt idx="29">
                  <c:v>85.0</c:v>
                </c:pt>
                <c:pt idx="30">
                  <c:v>86.0</c:v>
                </c:pt>
                <c:pt idx="31">
                  <c:v>87.0</c:v>
                </c:pt>
                <c:pt idx="32">
                  <c:v>88.0</c:v>
                </c:pt>
                <c:pt idx="33">
                  <c:v>89.0</c:v>
                </c:pt>
                <c:pt idx="34">
                  <c:v>90.0</c:v>
                </c:pt>
                <c:pt idx="35">
                  <c:v>91.0</c:v>
                </c:pt>
                <c:pt idx="36">
                  <c:v>92.0</c:v>
                </c:pt>
                <c:pt idx="37">
                  <c:v>93.0</c:v>
                </c:pt>
                <c:pt idx="38">
                  <c:v>94.0</c:v>
                </c:pt>
                <c:pt idx="39">
                  <c:v>95.0</c:v>
                </c:pt>
                <c:pt idx="40">
                  <c:v>96.0</c:v>
                </c:pt>
                <c:pt idx="41">
                  <c:v>97.0</c:v>
                </c:pt>
                <c:pt idx="42">
                  <c:v>98.0</c:v>
                </c:pt>
                <c:pt idx="43">
                  <c:v>99.0</c:v>
                </c:pt>
                <c:pt idx="44">
                  <c:v>100.0</c:v>
                </c:pt>
                <c:pt idx="45">
                  <c:v>101.0</c:v>
                </c:pt>
                <c:pt idx="46">
                  <c:v>102.0</c:v>
                </c:pt>
                <c:pt idx="47">
                  <c:v>103.0</c:v>
                </c:pt>
                <c:pt idx="48">
                  <c:v>104.0</c:v>
                </c:pt>
                <c:pt idx="49">
                  <c:v>105.0</c:v>
                </c:pt>
                <c:pt idx="50">
                  <c:v>106.0</c:v>
                </c:pt>
                <c:pt idx="51">
                  <c:v>107.0</c:v>
                </c:pt>
                <c:pt idx="52">
                  <c:v>108.0</c:v>
                </c:pt>
                <c:pt idx="53">
                  <c:v>109.0</c:v>
                </c:pt>
                <c:pt idx="54">
                  <c:v>110.0</c:v>
                </c:pt>
                <c:pt idx="55">
                  <c:v>111.0</c:v>
                </c:pt>
                <c:pt idx="56">
                  <c:v>112.0</c:v>
                </c:pt>
                <c:pt idx="57">
                  <c:v>113.0</c:v>
                </c:pt>
                <c:pt idx="58">
                  <c:v>114.0</c:v>
                </c:pt>
                <c:pt idx="59">
                  <c:v>115.0</c:v>
                </c:pt>
                <c:pt idx="60">
                  <c:v>116.0</c:v>
                </c:pt>
                <c:pt idx="61">
                  <c:v>117.0</c:v>
                </c:pt>
                <c:pt idx="62">
                  <c:v>118.0</c:v>
                </c:pt>
                <c:pt idx="63">
                  <c:v>119.0</c:v>
                </c:pt>
                <c:pt idx="64">
                  <c:v>120.0</c:v>
                </c:pt>
                <c:pt idx="65">
                  <c:v>121.0</c:v>
                </c:pt>
                <c:pt idx="66">
                  <c:v>122.0</c:v>
                </c:pt>
                <c:pt idx="67">
                  <c:v>123.0</c:v>
                </c:pt>
                <c:pt idx="68">
                  <c:v>124.0</c:v>
                </c:pt>
                <c:pt idx="69">
                  <c:v>125.0</c:v>
                </c:pt>
                <c:pt idx="70">
                  <c:v>126.0</c:v>
                </c:pt>
                <c:pt idx="71">
                  <c:v>127.0</c:v>
                </c:pt>
                <c:pt idx="72">
                  <c:v>128.0</c:v>
                </c:pt>
                <c:pt idx="73">
                  <c:v>129.0</c:v>
                </c:pt>
                <c:pt idx="74">
                  <c:v>130.0</c:v>
                </c:pt>
                <c:pt idx="75">
                  <c:v>131.0</c:v>
                </c:pt>
                <c:pt idx="76">
                  <c:v>132.0</c:v>
                </c:pt>
                <c:pt idx="77">
                  <c:v>133.0</c:v>
                </c:pt>
                <c:pt idx="78">
                  <c:v>134.0</c:v>
                </c:pt>
                <c:pt idx="79">
                  <c:v>135.0</c:v>
                </c:pt>
                <c:pt idx="80">
                  <c:v>136.0</c:v>
                </c:pt>
                <c:pt idx="81">
                  <c:v>137.0</c:v>
                </c:pt>
                <c:pt idx="82">
                  <c:v>138.0</c:v>
                </c:pt>
                <c:pt idx="83">
                  <c:v>139.0</c:v>
                </c:pt>
                <c:pt idx="84">
                  <c:v>140.0</c:v>
                </c:pt>
                <c:pt idx="85">
                  <c:v>141.0</c:v>
                </c:pt>
                <c:pt idx="86">
                  <c:v>142.0</c:v>
                </c:pt>
                <c:pt idx="87">
                  <c:v>143.0</c:v>
                </c:pt>
                <c:pt idx="88">
                  <c:v>144.0</c:v>
                </c:pt>
                <c:pt idx="89">
                  <c:v>145.0</c:v>
                </c:pt>
                <c:pt idx="90">
                  <c:v>146.0</c:v>
                </c:pt>
                <c:pt idx="91">
                  <c:v>147.0</c:v>
                </c:pt>
                <c:pt idx="92">
                  <c:v>148.0</c:v>
                </c:pt>
                <c:pt idx="93">
                  <c:v>149.0</c:v>
                </c:pt>
                <c:pt idx="94">
                  <c:v>150.0</c:v>
                </c:pt>
                <c:pt idx="95">
                  <c:v>151.0</c:v>
                </c:pt>
                <c:pt idx="96">
                  <c:v>152.0</c:v>
                </c:pt>
                <c:pt idx="97">
                  <c:v>153.0</c:v>
                </c:pt>
                <c:pt idx="98">
                  <c:v>154.0</c:v>
                </c:pt>
                <c:pt idx="99">
                  <c:v>155.0</c:v>
                </c:pt>
                <c:pt idx="100">
                  <c:v>156.0</c:v>
                </c:pt>
                <c:pt idx="101">
                  <c:v>157.0</c:v>
                </c:pt>
                <c:pt idx="102">
                  <c:v>158.0</c:v>
                </c:pt>
                <c:pt idx="103">
                  <c:v>159.0</c:v>
                </c:pt>
                <c:pt idx="104">
                  <c:v>160.0</c:v>
                </c:pt>
                <c:pt idx="105">
                  <c:v>161.0</c:v>
                </c:pt>
                <c:pt idx="106">
                  <c:v>162.0</c:v>
                </c:pt>
                <c:pt idx="107">
                  <c:v>163.0</c:v>
                </c:pt>
                <c:pt idx="108">
                  <c:v>164.0</c:v>
                </c:pt>
                <c:pt idx="109">
                  <c:v>165.0</c:v>
                </c:pt>
                <c:pt idx="110">
                  <c:v>166.0</c:v>
                </c:pt>
                <c:pt idx="111">
                  <c:v>167.0</c:v>
                </c:pt>
                <c:pt idx="112">
                  <c:v>168.0</c:v>
                </c:pt>
                <c:pt idx="113">
                  <c:v>169.0</c:v>
                </c:pt>
                <c:pt idx="114">
                  <c:v>170.0</c:v>
                </c:pt>
                <c:pt idx="115">
                  <c:v>171.0</c:v>
                </c:pt>
                <c:pt idx="116">
                  <c:v>172.0</c:v>
                </c:pt>
                <c:pt idx="117">
                  <c:v>173.0</c:v>
                </c:pt>
                <c:pt idx="118">
                  <c:v>174.0</c:v>
                </c:pt>
                <c:pt idx="119">
                  <c:v>175.0</c:v>
                </c:pt>
                <c:pt idx="120">
                  <c:v>176.0</c:v>
                </c:pt>
                <c:pt idx="121">
                  <c:v>177.0</c:v>
                </c:pt>
                <c:pt idx="122">
                  <c:v>178.0</c:v>
                </c:pt>
                <c:pt idx="123">
                  <c:v>179.0</c:v>
                </c:pt>
                <c:pt idx="124">
                  <c:v>180.0</c:v>
                </c:pt>
                <c:pt idx="125">
                  <c:v>181.0</c:v>
                </c:pt>
                <c:pt idx="126">
                  <c:v>182.0</c:v>
                </c:pt>
                <c:pt idx="127">
                  <c:v>183.0</c:v>
                </c:pt>
                <c:pt idx="128">
                  <c:v>184.0</c:v>
                </c:pt>
                <c:pt idx="129">
                  <c:v>185.0</c:v>
                </c:pt>
                <c:pt idx="130">
                  <c:v>186.0</c:v>
                </c:pt>
                <c:pt idx="131">
                  <c:v>187.0</c:v>
                </c:pt>
                <c:pt idx="132">
                  <c:v>188.0</c:v>
                </c:pt>
                <c:pt idx="133">
                  <c:v>189.0</c:v>
                </c:pt>
                <c:pt idx="134">
                  <c:v>190.0</c:v>
                </c:pt>
                <c:pt idx="135">
                  <c:v>191.0</c:v>
                </c:pt>
                <c:pt idx="136">
                  <c:v>192.0</c:v>
                </c:pt>
                <c:pt idx="137">
                  <c:v>193.0</c:v>
                </c:pt>
                <c:pt idx="138">
                  <c:v>194.0</c:v>
                </c:pt>
                <c:pt idx="139">
                  <c:v>195.0</c:v>
                </c:pt>
                <c:pt idx="140">
                  <c:v>196.0</c:v>
                </c:pt>
                <c:pt idx="141">
                  <c:v>197.0</c:v>
                </c:pt>
                <c:pt idx="142">
                  <c:v>198.0</c:v>
                </c:pt>
                <c:pt idx="143">
                  <c:v>199.0</c:v>
                </c:pt>
                <c:pt idx="144">
                  <c:v>200.0</c:v>
                </c:pt>
                <c:pt idx="145">
                  <c:v>201.0</c:v>
                </c:pt>
                <c:pt idx="146">
                  <c:v>202.0</c:v>
                </c:pt>
              </c:numCache>
            </c:numRef>
          </c:xVal>
          <c:yVal>
            <c:numRef>
              <c:f>Sheet1!$J$6:$J$152</c:f>
              <c:numCache>
                <c:formatCode>0.0000</c:formatCode>
                <c:ptCount val="147"/>
                <c:pt idx="0">
                  <c:v>-0.107371894856385</c:v>
                </c:pt>
                <c:pt idx="1">
                  <c:v>-0.10737128689226</c:v>
                </c:pt>
                <c:pt idx="2">
                  <c:v>-0.107370682959441</c:v>
                </c:pt>
                <c:pt idx="3">
                  <c:v>-0.107370066120211</c:v>
                </c:pt>
                <c:pt idx="4">
                  <c:v>-0.107371442545343</c:v>
                </c:pt>
                <c:pt idx="5">
                  <c:v>-0.107370833921777</c:v>
                </c:pt>
                <c:pt idx="6">
                  <c:v>-0.107370214439925</c:v>
                </c:pt>
                <c:pt idx="7">
                  <c:v>-0.107371585146439</c:v>
                </c:pt>
                <c:pt idx="8">
                  <c:v>-0.107370972362503</c:v>
                </c:pt>
                <c:pt idx="9">
                  <c:v>-0.107370362525756</c:v>
                </c:pt>
                <c:pt idx="10">
                  <c:v>-0.107371737418561</c:v>
                </c:pt>
                <c:pt idx="11">
                  <c:v>-0.107371125838029</c:v>
                </c:pt>
                <c:pt idx="12">
                  <c:v>-0.107370518840724</c:v>
                </c:pt>
                <c:pt idx="13">
                  <c:v>-0.107371882381131</c:v>
                </c:pt>
                <c:pt idx="14">
                  <c:v>-0.107371273452714</c:v>
                </c:pt>
                <c:pt idx="15">
                  <c:v>-0.107370669188157</c:v>
                </c:pt>
                <c:pt idx="16">
                  <c:v>-0.107370061111709</c:v>
                </c:pt>
                <c:pt idx="17">
                  <c:v>-0.10737143064631</c:v>
                </c:pt>
                <c:pt idx="18">
                  <c:v>-0.107370820545441</c:v>
                </c:pt>
                <c:pt idx="19">
                  <c:v>-0.107370211630325</c:v>
                </c:pt>
                <c:pt idx="20">
                  <c:v>-0.107371580324013</c:v>
                </c:pt>
                <c:pt idx="21">
                  <c:v>-0.107370969597071</c:v>
                </c:pt>
                <c:pt idx="22">
                  <c:v>-0.107370363338134</c:v>
                </c:pt>
                <c:pt idx="23">
                  <c:v>-0.107371731049852</c:v>
                </c:pt>
                <c:pt idx="24">
                  <c:v>-0.107371124339977</c:v>
                </c:pt>
                <c:pt idx="25">
                  <c:v>-0.107370515621824</c:v>
                </c:pt>
                <c:pt idx="26">
                  <c:v>-0.107371882558027</c:v>
                </c:pt>
                <c:pt idx="27">
                  <c:v>-0.107371275438538</c:v>
                </c:pt>
                <c:pt idx="28">
                  <c:v>-0.107370668373449</c:v>
                </c:pt>
                <c:pt idx="29">
                  <c:v>-0.10737005996566</c:v>
                </c:pt>
                <c:pt idx="30">
                  <c:v>-0.10737142781818</c:v>
                </c:pt>
                <c:pt idx="31">
                  <c:v>-0.107370821430266</c:v>
                </c:pt>
                <c:pt idx="32">
                  <c:v>-0.107370212597118</c:v>
                </c:pt>
                <c:pt idx="33">
                  <c:v>-0.10737157920488</c:v>
                </c:pt>
                <c:pt idx="34">
                  <c:v>-0.107370973081402</c:v>
                </c:pt>
                <c:pt idx="35">
                  <c:v>-0.107371352871212</c:v>
                </c:pt>
                <c:pt idx="36">
                  <c:v>-0.107370746170489</c:v>
                </c:pt>
                <c:pt idx="37">
                  <c:v>-0.107371125388966</c:v>
                </c:pt>
                <c:pt idx="38">
                  <c:v>-0.107370517545235</c:v>
                </c:pt>
                <c:pt idx="39">
                  <c:v>-0.107370900208878</c:v>
                </c:pt>
                <c:pt idx="40">
                  <c:v>-0.107371278832886</c:v>
                </c:pt>
                <c:pt idx="41">
                  <c:v>-0.107370670267471</c:v>
                </c:pt>
                <c:pt idx="42">
                  <c:v>-0.107371051513269</c:v>
                </c:pt>
                <c:pt idx="43">
                  <c:v>-0.107371433496155</c:v>
                </c:pt>
                <c:pt idx="44">
                  <c:v>-0.107370823378631</c:v>
                </c:pt>
                <c:pt idx="45">
                  <c:v>-0.107371204380911</c:v>
                </c:pt>
                <c:pt idx="46">
                  <c:v>-0.107370600600689</c:v>
                </c:pt>
                <c:pt idx="47">
                  <c:v>-0.107370980428414</c:v>
                </c:pt>
                <c:pt idx="48">
                  <c:v>-0.107371357190857</c:v>
                </c:pt>
                <c:pt idx="49">
                  <c:v>-0.107370748779374</c:v>
                </c:pt>
                <c:pt idx="50">
                  <c:v>-0.10737113184922</c:v>
                </c:pt>
                <c:pt idx="51">
                  <c:v>-0.107370523254986</c:v>
                </c:pt>
                <c:pt idx="52">
                  <c:v>-0.107370905518792</c:v>
                </c:pt>
                <c:pt idx="53">
                  <c:v>-0.107371282974157</c:v>
                </c:pt>
                <c:pt idx="54">
                  <c:v>-0.107371170984266</c:v>
                </c:pt>
                <c:pt idx="55">
                  <c:v>-0.107371061536014</c:v>
                </c:pt>
                <c:pt idx="56">
                  <c:v>-0.107370941749991</c:v>
                </c:pt>
                <c:pt idx="57">
                  <c:v>-0.107370831869161</c:v>
                </c:pt>
                <c:pt idx="58">
                  <c:v>-0.107371211855252</c:v>
                </c:pt>
                <c:pt idx="59">
                  <c:v>-0.107371101345223</c:v>
                </c:pt>
                <c:pt idx="60">
                  <c:v>-0.107370986649187</c:v>
                </c:pt>
                <c:pt idx="61">
                  <c:v>-0.107370868522139</c:v>
                </c:pt>
                <c:pt idx="62">
                  <c:v>-0.107370760319498</c:v>
                </c:pt>
                <c:pt idx="63">
                  <c:v>-0.107371135263804</c:v>
                </c:pt>
                <c:pt idx="64">
                  <c:v>-0.107371026440035</c:v>
                </c:pt>
                <c:pt idx="65">
                  <c:v>-0.107370906884626</c:v>
                </c:pt>
                <c:pt idx="66">
                  <c:v>-0.107371044215427</c:v>
                </c:pt>
                <c:pt idx="67">
                  <c:v>-0.107370930843331</c:v>
                </c:pt>
                <c:pt idx="68">
                  <c:v>-0.107371060558592</c:v>
                </c:pt>
                <c:pt idx="69">
                  <c:v>-0.107370946577475</c:v>
                </c:pt>
                <c:pt idx="70">
                  <c:v>-0.107370959045113</c:v>
                </c:pt>
                <c:pt idx="71">
                  <c:v>-0.107370967743577</c:v>
                </c:pt>
                <c:pt idx="72">
                  <c:v>-0.107370979564621</c:v>
                </c:pt>
                <c:pt idx="73">
                  <c:v>-0.107370987524121</c:v>
                </c:pt>
                <c:pt idx="74">
                  <c:v>-0.107370998587726</c:v>
                </c:pt>
                <c:pt idx="75">
                  <c:v>-0.10737100587005</c:v>
                </c:pt>
                <c:pt idx="76">
                  <c:v>-0.107371016238233</c:v>
                </c:pt>
                <c:pt idx="77">
                  <c:v>-0.10737102272094</c:v>
                </c:pt>
                <c:pt idx="78">
                  <c:v>-0.107370908973962</c:v>
                </c:pt>
                <c:pt idx="79">
                  <c:v>-0.10737104514152</c:v>
                </c:pt>
                <c:pt idx="80">
                  <c:v>-0.107370930569175</c:v>
                </c:pt>
                <c:pt idx="81">
                  <c:v>-0.107371059045988</c:v>
                </c:pt>
                <c:pt idx="82">
                  <c:v>-0.107370950714824</c:v>
                </c:pt>
                <c:pt idx="83">
                  <c:v>-0.107370831603589</c:v>
                </c:pt>
                <c:pt idx="84">
                  <c:v>-0.107371216336503</c:v>
                </c:pt>
                <c:pt idx="85">
                  <c:v>-0.10737109641309</c:v>
                </c:pt>
                <c:pt idx="86">
                  <c:v>-0.107370986640092</c:v>
                </c:pt>
                <c:pt idx="87">
                  <c:v>-0.107370872646641</c:v>
                </c:pt>
                <c:pt idx="88">
                  <c:v>-0.107370755185571</c:v>
                </c:pt>
                <c:pt idx="89">
                  <c:v>-0.107371134439688</c:v>
                </c:pt>
                <c:pt idx="90">
                  <c:v>-0.107371016173261</c:v>
                </c:pt>
                <c:pt idx="91">
                  <c:v>-0.107370908078906</c:v>
                </c:pt>
                <c:pt idx="92">
                  <c:v>-0.107370788811522</c:v>
                </c:pt>
                <c:pt idx="93">
                  <c:v>-0.107370673220714</c:v>
                </c:pt>
                <c:pt idx="94">
                  <c:v>-0.10737105328036</c:v>
                </c:pt>
                <c:pt idx="95">
                  <c:v>-0.10737143049505</c:v>
                </c:pt>
                <c:pt idx="96">
                  <c:v>-0.107370823071847</c:v>
                </c:pt>
                <c:pt idx="97">
                  <c:v>-0.107371199671718</c:v>
                </c:pt>
                <c:pt idx="98">
                  <c:v>-0.107370590995686</c:v>
                </c:pt>
                <c:pt idx="99">
                  <c:v>-0.107370973700824</c:v>
                </c:pt>
                <c:pt idx="100">
                  <c:v>-0.107371351829556</c:v>
                </c:pt>
                <c:pt idx="101">
                  <c:v>-0.107370738696602</c:v>
                </c:pt>
                <c:pt idx="102">
                  <c:v>-0.107371116559932</c:v>
                </c:pt>
                <c:pt idx="103">
                  <c:v>-0.107370509521559</c:v>
                </c:pt>
                <c:pt idx="104">
                  <c:v>-0.10737088693088</c:v>
                </c:pt>
                <c:pt idx="105">
                  <c:v>-0.107371262879212</c:v>
                </c:pt>
                <c:pt idx="106">
                  <c:v>-0.107370655240629</c:v>
                </c:pt>
                <c:pt idx="107">
                  <c:v>-0.107371034068592</c:v>
                </c:pt>
                <c:pt idx="108">
                  <c:v>-0.10737140928336</c:v>
                </c:pt>
                <c:pt idx="109">
                  <c:v>-0.107370800202546</c:v>
                </c:pt>
                <c:pt idx="110">
                  <c:v>-0.107371177473567</c:v>
                </c:pt>
                <c:pt idx="111">
                  <c:v>-0.10737056810126</c:v>
                </c:pt>
                <c:pt idx="112">
                  <c:v>-0.107370944501668</c:v>
                </c:pt>
                <c:pt idx="113">
                  <c:v>-0.107370334273128</c:v>
                </c:pt>
                <c:pt idx="114">
                  <c:v>-0.107371699526084</c:v>
                </c:pt>
                <c:pt idx="115">
                  <c:v>-0.107371088615423</c:v>
                </c:pt>
                <c:pt idx="116">
                  <c:v>-0.107370477699987</c:v>
                </c:pt>
                <c:pt idx="117">
                  <c:v>-0.107371842039981</c:v>
                </c:pt>
                <c:pt idx="118">
                  <c:v>-0.107371230159572</c:v>
                </c:pt>
                <c:pt idx="119">
                  <c:v>-0.107370619987592</c:v>
                </c:pt>
                <c:pt idx="120">
                  <c:v>-0.107370009801059</c:v>
                </c:pt>
                <c:pt idx="121">
                  <c:v>-0.107371373817955</c:v>
                </c:pt>
                <c:pt idx="122">
                  <c:v>-0.107370761462107</c:v>
                </c:pt>
                <c:pt idx="123">
                  <c:v>-0.107370150396719</c:v>
                </c:pt>
                <c:pt idx="124">
                  <c:v>-0.107371513034025</c:v>
                </c:pt>
                <c:pt idx="125">
                  <c:v>-0.107370900981948</c:v>
                </c:pt>
                <c:pt idx="126">
                  <c:v>-0.107370290677864</c:v>
                </c:pt>
                <c:pt idx="127">
                  <c:v>-0.107371652141637</c:v>
                </c:pt>
                <c:pt idx="128">
                  <c:v>-0.107371042214766</c:v>
                </c:pt>
                <c:pt idx="129">
                  <c:v>-0.107370430385458</c:v>
                </c:pt>
                <c:pt idx="130">
                  <c:v>-0.107371790531659</c:v>
                </c:pt>
                <c:pt idx="131">
                  <c:v>-0.107371179292159</c:v>
                </c:pt>
                <c:pt idx="132">
                  <c:v>-0.107370564197311</c:v>
                </c:pt>
                <c:pt idx="133">
                  <c:v>-0.107369950672421</c:v>
                </c:pt>
                <c:pt idx="134">
                  <c:v>-0.107371315820842</c:v>
                </c:pt>
                <c:pt idx="135">
                  <c:v>-0.107370702778724</c:v>
                </c:pt>
                <c:pt idx="136">
                  <c:v>-0.107370091371536</c:v>
                </c:pt>
                <c:pt idx="137">
                  <c:v>-0.107371444913554</c:v>
                </c:pt>
                <c:pt idx="138">
                  <c:v>-0.107370833815594</c:v>
                </c:pt>
                <c:pt idx="139">
                  <c:v>-0.107370225989655</c:v>
                </c:pt>
                <c:pt idx="140">
                  <c:v>-0.107371580128927</c:v>
                </c:pt>
                <c:pt idx="141">
                  <c:v>-0.107370978029564</c:v>
                </c:pt>
                <c:pt idx="142">
                  <c:v>-0.107370365264103</c:v>
                </c:pt>
                <c:pt idx="143">
                  <c:v>-0.107371716034777</c:v>
                </c:pt>
                <c:pt idx="144">
                  <c:v>-0.107371107491076</c:v>
                </c:pt>
                <c:pt idx="145">
                  <c:v>-0.107370490340998</c:v>
                </c:pt>
                <c:pt idx="146">
                  <c:v>-0.107369875365066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272344"/>
        <c:axId val="-2086266824"/>
      </c:scatterChart>
      <c:valAx>
        <c:axId val="-2086272344"/>
        <c:scaling>
          <c:orientation val="minMax"/>
          <c:max val="205.0"/>
          <c:min val="45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spectral pixel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6266824"/>
        <c:crossesAt val="-0.25"/>
        <c:crossBetween val="midCat"/>
        <c:majorUnit val="20.0"/>
      </c:valAx>
      <c:valAx>
        <c:axId val="-2086266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CBC-BATC</a:t>
                </a:r>
                <a:r>
                  <a:rPr lang="en-US" baseline="0"/>
                  <a:t> [nm]</a:t>
                </a:r>
                <a:endParaRPr lang="en-US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-208627234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Index before (left) and after (right) soft calibration. (L. Flynn and T. Beck)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CA09-9C54-4362-B34D-6F6B0F8BAB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CA09-9C54-4362-B34D-6F6B0F8BAB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CA09-9C54-4362-B34D-6F6B0F8BAB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4F55-BC8D-4DFA-9D87-59ECCE3829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1498-0834-496B-86CE-F17299AEB9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0FA0-08B8-4485-860A-7C447DF88989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C82-010E-4FAF-BD0D-5819506E0D48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22A9-96B3-4CFF-A856-021A6B2E2743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25B3-72AC-4AA5-A4DD-A7964CB22C71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79B-5370-4B3D-8DA7-4A90D14AF61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228-661D-49B4-B51A-76DF58B5A183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191E-3E9B-45E4-ABAC-F03D37C9F720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366-0FD2-46E7-91E6-75A79D70FE7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425" y="1479930"/>
            <a:ext cx="7772400" cy="99377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Suomi NPP OMPS EV SDR Delta Review  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919" y="3343198"/>
            <a:ext cx="7220183" cy="1873708"/>
          </a:xfrm>
        </p:spPr>
        <p:txBody>
          <a:bodyPr>
            <a:normAutofit/>
          </a:bodyPr>
          <a:lstStyle/>
          <a:p>
            <a:r>
              <a:rPr lang="en-US" sz="2400" spc="-150" dirty="0" smtClean="0">
                <a:solidFill>
                  <a:schemeClr val="tx1"/>
                </a:solidFill>
              </a:rPr>
              <a:t>Fred Wu, OMPS SDR Team Lead  </a:t>
            </a:r>
          </a:p>
          <a:p>
            <a:endParaRPr lang="en-US" sz="2400" spc="-150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en-US" sz="2000" spc="-150" dirty="0" smtClean="0">
                <a:solidFill>
                  <a:schemeClr val="tx1"/>
                </a:solidFill>
              </a:rPr>
              <a:t>June 3, 2014</a:t>
            </a:r>
          </a:p>
          <a:p>
            <a:endParaRPr lang="en-US" sz="2000" spc="-15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19330"/>
            <a:ext cx="7045485" cy="500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2679-D9AC-4BD7-95BD-8D6B621622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G.Chen,  STAR JPSS Annual Science Team Meeting May 12-16, 2014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Stray Light Correction - NM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837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590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GRAVITE OMPS SDR Cal </a:t>
            </a:r>
            <a:br>
              <a:rPr lang="en-US" dirty="0" smtClean="0"/>
            </a:br>
            <a:r>
              <a:rPr lang="en-US" dirty="0" smtClean="0"/>
              <a:t>Integration Design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17, 2014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677883" y="5181600"/>
            <a:ext cx="77724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 Purcell,  </a:t>
            </a:r>
          </a:p>
          <a:p>
            <a:r>
              <a:rPr lang="en-US" dirty="0" smtClean="0"/>
              <a:t>JPSS DPES SEI&amp; T Manager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 SDR Transition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/>
          </a:bodyPr>
          <a:lstStyle/>
          <a:p>
            <a:r>
              <a:rPr lang="en-US" dirty="0" smtClean="0"/>
              <a:t>ATBD – updated.</a:t>
            </a:r>
          </a:p>
          <a:p>
            <a:r>
              <a:rPr lang="en-US" dirty="0" smtClean="0"/>
              <a:t>Users’ Manual – optional</a:t>
            </a:r>
          </a:p>
          <a:p>
            <a:r>
              <a:rPr lang="en-US" dirty="0" smtClean="0"/>
              <a:t>Error Budget –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 7315 (Revise bias correction to remove negative smear in NM) – CCR 1672- LUT update, out of cycle implementation expected by first week of July</a:t>
            </a:r>
          </a:p>
          <a:p>
            <a:r>
              <a:rPr lang="en-US" dirty="0" smtClean="0"/>
              <a:t>DR 4818 (Revise bias correction to remove negative smear in NP) - CCR 1777 – LUT update, out of cycle implementation expected by first week of July</a:t>
            </a:r>
          </a:p>
          <a:p>
            <a:r>
              <a:rPr lang="en-US" dirty="0" smtClean="0"/>
              <a:t>DR 7630 (Revise the incorrect use of 94 as spatial bin size in NP bias calculation) - CCR 1798 – under regressing testing. Expected AERB approval on June 4, 2014 and implementation in 8.6</a:t>
            </a:r>
          </a:p>
          <a:p>
            <a:r>
              <a:rPr lang="en-US" dirty="0" smtClean="0"/>
              <a:t>DR 7014 (Modification of CDFCB dark fields)- Work under PCR – Expected implementation for 8.5</a:t>
            </a:r>
          </a:p>
          <a:p>
            <a:r>
              <a:rPr lang="en-US" dirty="0" smtClean="0"/>
              <a:t>DR 7253 (Field modifications in the CDFCB for OMPS NP dark orbit and id information) -  Work under PCR – Expected implementation for 8.5</a:t>
            </a:r>
          </a:p>
          <a:p>
            <a:r>
              <a:rPr lang="en-US" dirty="0" smtClean="0"/>
              <a:t>DR 7613 (Obsolete QF for NM)  -  CCR 1766 – approved May 28</a:t>
            </a:r>
          </a:p>
          <a:p>
            <a:r>
              <a:rPr lang="en-US" dirty="0" smtClean="0"/>
              <a:t>DR 7614 (Obsolete QR for NP) - CCR  1767- approved May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Path Forward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Suomi NPP</a:t>
            </a:r>
          </a:p>
          <a:p>
            <a:pPr lvl="1"/>
            <a:r>
              <a:rPr lang="en-US" sz="1800" dirty="0" smtClean="0"/>
              <a:t>Instrument and SDR performance monitoring, characterization, and improvement.</a:t>
            </a:r>
          </a:p>
          <a:p>
            <a:pPr lvl="1"/>
            <a:r>
              <a:rPr lang="en-US" sz="1800" dirty="0" smtClean="0"/>
              <a:t>Support instrument cal/val (e.g., orbit adjustment, anomaly resolution)</a:t>
            </a:r>
          </a:p>
          <a:p>
            <a:pPr lvl="1"/>
            <a:r>
              <a:rPr lang="en-US" sz="1800" dirty="0" smtClean="0"/>
              <a:t>Complete documentation (Users’ Guide)</a:t>
            </a:r>
          </a:p>
          <a:p>
            <a:pPr lvl="1"/>
            <a:r>
              <a:rPr lang="en-US" sz="1800" dirty="0" smtClean="0"/>
              <a:t>SDR software improvements</a:t>
            </a:r>
          </a:p>
          <a:p>
            <a:pPr lvl="2"/>
            <a:r>
              <a:rPr lang="en-US" sz="1400" dirty="0" smtClean="0"/>
              <a:t>Stray light correction</a:t>
            </a:r>
          </a:p>
          <a:p>
            <a:pPr lvl="2"/>
            <a:r>
              <a:rPr lang="en-US" sz="1400" dirty="0" smtClean="0"/>
              <a:t>Wavelength registration</a:t>
            </a:r>
          </a:p>
          <a:p>
            <a:pPr lvl="1"/>
            <a:r>
              <a:rPr lang="en-US" sz="1800" dirty="0" smtClean="0"/>
              <a:t>Transition CAL SDR operation to GRAVITE.</a:t>
            </a:r>
          </a:p>
          <a:p>
            <a:r>
              <a:rPr lang="en-US" sz="2400" dirty="0" smtClean="0"/>
              <a:t>JPSS J1</a:t>
            </a:r>
          </a:p>
          <a:p>
            <a:pPr lvl="1"/>
            <a:r>
              <a:rPr lang="en-US" sz="1800" dirty="0" smtClean="0"/>
              <a:t>Analyze TVAC data and derive LUT for J1.</a:t>
            </a:r>
            <a:endParaRPr lang="en-US" sz="1800" dirty="0" smtClean="0">
              <a:latin typeface="Calibri"/>
            </a:endParaRPr>
          </a:p>
          <a:p>
            <a:pPr lvl="1"/>
            <a:r>
              <a:rPr lang="en-US" sz="1800" dirty="0" smtClean="0"/>
              <a:t>Develop science code for J1</a:t>
            </a:r>
          </a:p>
          <a:p>
            <a:pPr lvl="2"/>
            <a:r>
              <a:rPr lang="en-US" sz="1400" dirty="0" smtClean="0"/>
              <a:t>More wavelength and higher data rate for EV SDR</a:t>
            </a:r>
          </a:p>
          <a:p>
            <a:pPr lvl="2"/>
            <a:r>
              <a:rPr lang="en-US" sz="1400" dirty="0" smtClean="0"/>
              <a:t>New algorithm for CAL SDR</a:t>
            </a:r>
          </a:p>
          <a:p>
            <a:pPr lvl="1"/>
            <a:r>
              <a:rPr lang="en-US" sz="1800" dirty="0" smtClean="0"/>
              <a:t>Test data (high resolution data from S-NPP)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"/>
            <a:r>
              <a:rPr lang="en-US" dirty="0" smtClean="0"/>
              <a:t>With additional accomplishments since December 2013, the OMPS nadir EV SDRs are found to have</a:t>
            </a:r>
          </a:p>
          <a:p>
            <a:pPr lvl="1" fontAlgn="b"/>
            <a:r>
              <a:rPr lang="en-US" dirty="0" smtClean="0"/>
              <a:t>Characterized for on-orbit sensor performance</a:t>
            </a:r>
          </a:p>
          <a:p>
            <a:pPr lvl="1" fontAlgn="b"/>
            <a:r>
              <a:rPr lang="en-US" dirty="0" smtClean="0"/>
              <a:t>Defined SDR product uncertainties over a range of representative conditions</a:t>
            </a:r>
          </a:p>
          <a:p>
            <a:pPr lvl="1" fontAlgn="b"/>
            <a:r>
              <a:rPr lang="en-US" dirty="0" smtClean="0"/>
              <a:t>Adjusted calibration parameters accordingly, pending soft calibration that can be applied to validated SDRs</a:t>
            </a:r>
          </a:p>
          <a:p>
            <a:pPr lvl="1" fontAlgn="b"/>
            <a:r>
              <a:rPr lang="en-US" dirty="0" smtClean="0"/>
              <a:t>Plan for later improved version </a:t>
            </a:r>
          </a:p>
          <a:p>
            <a:pPr lvl="1" fontAlgn="b"/>
            <a:r>
              <a:rPr lang="en-US" dirty="0" smtClean="0"/>
              <a:t>Strong versioning with documentation</a:t>
            </a:r>
          </a:p>
          <a:p>
            <a:pPr lvl="1" fontAlgn="b"/>
            <a:r>
              <a:rPr lang="en-US" dirty="0" smtClean="0"/>
              <a:t>Been ready for use in applications and scientific publication</a:t>
            </a:r>
          </a:p>
          <a:p>
            <a:pPr fontAlgn="b"/>
            <a:r>
              <a:rPr lang="en-US" dirty="0" smtClean="0"/>
              <a:t>Request to declare that OMPS nadir EV SDR be Validated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 from Dec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0783" cy="4984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OMPS instrument performance is excellent, but has remaining issues that need to resolved in OMPS EV SDR</a:t>
            </a:r>
          </a:p>
          <a:p>
            <a:r>
              <a:rPr lang="en-US" dirty="0" smtClean="0"/>
              <a:t>Cross-track effects in NM need to be addressed. </a:t>
            </a:r>
          </a:p>
          <a:p>
            <a:pPr lvl="1"/>
            <a:r>
              <a:rPr lang="en-US" dirty="0" smtClean="0"/>
              <a:t>SDR Team has a plan, needs to be implemented. </a:t>
            </a:r>
          </a:p>
          <a:p>
            <a:pPr lvl="1"/>
            <a:r>
              <a:rPr lang="en-US" dirty="0" smtClean="0"/>
              <a:t>Some of these issues may be address by EDR algorithm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Wavelength Registration</a:t>
            </a:r>
          </a:p>
          <a:p>
            <a:r>
              <a:rPr lang="en-US" dirty="0" smtClean="0"/>
              <a:t>Stray-light improvements still needed in NP SDR.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Stray Light Correction</a:t>
            </a:r>
          </a:p>
          <a:p>
            <a:r>
              <a:rPr lang="en-US" dirty="0" smtClean="0"/>
              <a:t>Artificial separation between EV SDR and Cal SDR should be eliminated. </a:t>
            </a:r>
          </a:p>
          <a:p>
            <a:pPr lvl="1"/>
            <a:r>
              <a:rPr lang="en-US" dirty="0" smtClean="0"/>
              <a:t>Cal SDR production in GRAVITE is a good solution. Why is it taking so long to implement?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CAL SDR  Transition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incto_2013_10_22_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rcRect l="7778" r="6667"/>
          <a:stretch>
            <a:fillRect/>
          </a:stretch>
        </p:blipFill>
        <p:spPr>
          <a:xfrm>
            <a:off x="7719372" y="2205117"/>
            <a:ext cx="1146220" cy="1105973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4385751"/>
            <a:ext cx="787026" cy="7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2574" y="3601773"/>
            <a:ext cx="787026" cy="7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598725"/>
            <a:ext cx="787026" cy="7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cto_2013_10_22_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rcRect l="7778" r="6667"/>
          <a:stretch>
            <a:fillRect/>
          </a:stretch>
        </p:blipFill>
        <p:spPr>
          <a:xfrm>
            <a:off x="155575" y="1002890"/>
            <a:ext cx="5867400" cy="5661381"/>
          </a:xfrm>
          <a:prstGeom prst="rect">
            <a:avLst/>
          </a:prstGeom>
        </p:spPr>
      </p:pic>
      <p:sp>
        <p:nvSpPr>
          <p:cNvPr id="2050" name="AutoShape 2" descr="incto_2013_10_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ncto_2013_10_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ncto_2013_10_2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rcRect l="21111" r="31111" b="17778"/>
          <a:stretch>
            <a:fillRect/>
          </a:stretch>
        </p:blipFill>
        <p:spPr>
          <a:xfrm>
            <a:off x="5577590" y="1002890"/>
            <a:ext cx="3276600" cy="4635910"/>
          </a:xfrm>
          <a:prstGeom prst="rect">
            <a:avLst/>
          </a:prstGeom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/>
          <a:lstStyle/>
          <a:p>
            <a:r>
              <a:rPr lang="en-US" dirty="0" smtClean="0"/>
              <a:t>Wavelength Registration (1/3)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294" r="6253"/>
          <a:stretch>
            <a:fillRect/>
          </a:stretch>
        </p:blipFill>
        <p:spPr bwMode="auto">
          <a:xfrm>
            <a:off x="457200" y="1644650"/>
            <a:ext cx="79962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290" name="AutoShape 2" descr="https://mail-attachment.googleusercontent.com/attachment/u/0/?ui=2&amp;ik=cc18e36ed4&amp;view=att&amp;th=1426ceb8acf56224&amp;attid=0.1&amp;disp=inline&amp;realattid=f_ho665xcm1&amp;safe=1&amp;zw&amp;saduie=AG9B_P8dgiGNjsRq4knU9aMoVWYh&amp;sadet=1384808144797&amp;sads=osS8aUNqegkxpYlFFtUFmM5rs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nv_adj_wlen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78" b="18963"/>
          <a:stretch>
            <a:fillRect/>
          </a:stretch>
        </p:blipFill>
        <p:spPr>
          <a:xfrm>
            <a:off x="533400" y="809625"/>
            <a:ext cx="8458200" cy="52101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Registration (2/3)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8997" y="1884432"/>
            <a:ext cx="4795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CCR 1192 (Mx8.2, 20 Feb 2014) shifted wavelength (X) that has similar effect of the soft calibration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648527"/>
              </p:ext>
            </p:extLst>
          </p:nvPr>
        </p:nvGraphicFramePr>
        <p:xfrm>
          <a:off x="308919" y="1375556"/>
          <a:ext cx="4263081" cy="285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6294" r="6253"/>
          <a:stretch>
            <a:fillRect/>
          </a:stretch>
        </p:blipFill>
        <p:spPr bwMode="auto">
          <a:xfrm>
            <a:off x="4928687" y="1375556"/>
            <a:ext cx="3997956" cy="25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https://mail-attachment.googleusercontent.com/attachment/u/0/?ui=2&amp;ik=cc18e36ed4&amp;view=att&amp;th=1426ceb8acf56224&amp;attid=0.1&amp;disp=inline&amp;realattid=f_ho665xcm1&amp;safe=1&amp;zw&amp;saduie=AG9B_P8dgiGNjsRq4knU9aMoVWYh&amp;sadet=1384808144797&amp;sads=osS8aUNqegkxpYlFFtUFmM5rs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Registration (3/3)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4735267"/>
            <a:ext cx="822642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DR 7654 &amp; 7655 will update a LUT for NP (left) and NM (right) to minimize the required shift.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 Light Correction - NP</a:t>
            </a:r>
            <a:endParaRPr lang="en-US" dirty="0"/>
          </a:p>
        </p:txBody>
      </p:sp>
      <p:pic>
        <p:nvPicPr>
          <p:cNvPr id="6" name="Content Placeholder 5" descr="NPSB_c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697" y="2059333"/>
            <a:ext cx="4363278" cy="3208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29210" y="2059332"/>
            <a:ext cx="4343400" cy="32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406887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(left), After (right), and </a:t>
            </a:r>
            <a:r>
              <a:rPr lang="en-US" dirty="0" smtClean="0">
                <a:solidFill>
                  <a:srgbClr val="FF33CC"/>
                </a:solidFill>
              </a:rPr>
              <a:t>Goal (purple)</a:t>
            </a:r>
          </a:p>
          <a:p>
            <a:pPr algn="ctr"/>
            <a:r>
              <a:rPr lang="en-US" dirty="0" smtClean="0"/>
              <a:t>CCR 1249 (Mx8.3, 18 Mar 2014) corrected part of the NP stray light. </a:t>
            </a:r>
          </a:p>
          <a:p>
            <a:pPr algn="ctr"/>
            <a:r>
              <a:rPr lang="en-US" dirty="0" smtClean="0"/>
              <a:t>Further improvement is being investigated (DR 7623).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66205"/>
            <a:ext cx="3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298 nm: 0.75 to 0.65  (goal is </a:t>
            </a:r>
            <a:r>
              <a:rPr lang="en-US" smtClean="0"/>
              <a:t>&lt;0.3)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9262" y="1566205"/>
            <a:ext cx="3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273 nm: 0.75 to 0.60 (goal is &lt;0.3)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4244009" y="1935537"/>
            <a:ext cx="2609022" cy="124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6853031" y="1935537"/>
            <a:ext cx="1565412" cy="1404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725557" y="1935537"/>
            <a:ext cx="1565412" cy="1244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>
            <a:off x="2290969" y="1935537"/>
            <a:ext cx="3314701" cy="1244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4448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Improvements in O3MR due to addition of 252nm channel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Most noticeable improvements at 2  and 3 hPa.</a:t>
            </a:r>
          </a:p>
          <a:p>
            <a:r>
              <a:rPr lang="en-US" sz="2400" dirty="0" smtClean="0"/>
              <a:t>The OMPS v6 o3mr at 2mb now looks very similar to the N19 SBUV/2 2mb analysis.</a:t>
            </a:r>
          </a:p>
          <a:p>
            <a:r>
              <a:rPr lang="en-US" sz="2400" dirty="0" smtClean="0"/>
              <a:t>Further improvement with OMPS NP stray light correction.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*</a:t>
            </a:r>
            <a:r>
              <a:rPr lang="en-US" sz="2400" i="1" dirty="0" smtClean="0"/>
              <a:t>note that 2/01 is the same as 1/31 since there is no new </a:t>
            </a:r>
            <a:r>
              <a:rPr lang="en-US" sz="2400" i="1" dirty="0" err="1" smtClean="0"/>
              <a:t>obs</a:t>
            </a:r>
            <a:r>
              <a:rPr lang="en-US" sz="2400" i="1" dirty="0" smtClean="0"/>
              <a:t> for 2/01.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0602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3832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832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2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036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mb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8741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1/29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0508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1/30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66108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1/31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2/01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8767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2/02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64367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33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3832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33832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594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036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mb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8741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1/29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70508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1/30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08" y="76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1/31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2/01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68767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2/02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64367" y="3440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2/03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672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30460</TotalTime>
  <Words>645</Words>
  <Application>Microsoft Macintosh PowerPoint</Application>
  <PresentationFormat>On-screen Show (4:3)</PresentationFormat>
  <Paragraphs>108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NPP_FOR</vt:lpstr>
      <vt:lpstr> Suomi NPP OMPS EV SDR Delta Review    </vt:lpstr>
      <vt:lpstr>Remaining Issues from Dec 2013</vt:lpstr>
      <vt:lpstr>Wavelength Registration (1/3)</vt:lpstr>
      <vt:lpstr>Wavelength Registration (2/3)</vt:lpstr>
      <vt:lpstr>Wavelength Registration (3/3)</vt:lpstr>
      <vt:lpstr>Stray Light Correction - NP</vt:lpstr>
      <vt:lpstr>Improvements in O3MR due to addition of 252nm channel</vt:lpstr>
      <vt:lpstr>PowerPoint Presentation</vt:lpstr>
      <vt:lpstr>PowerPoint Presentation</vt:lpstr>
      <vt:lpstr>PowerPoint Presentation</vt:lpstr>
      <vt:lpstr>GRAVITE OMPS SDR Cal  Integration Design Review  April 17, 2014</vt:lpstr>
      <vt:lpstr>Documentation</vt:lpstr>
      <vt:lpstr>Other Improvements</vt:lpstr>
      <vt:lpstr>Path Forward</vt:lpstr>
      <vt:lpstr>Summary</vt:lpstr>
    </vt:vector>
  </TitlesOfParts>
  <Company>Lockheed Martin IS&amp;GS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Maria Caponi</cp:lastModifiedBy>
  <cp:revision>1187</cp:revision>
  <dcterms:created xsi:type="dcterms:W3CDTF">2011-10-05T18:31:57Z</dcterms:created>
  <dcterms:modified xsi:type="dcterms:W3CDTF">2014-06-04T01:21:57Z</dcterms:modified>
</cp:coreProperties>
</file>